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8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4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9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3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5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88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66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17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88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D5C20-D3A7-4F96-A30D-A18966B5ACEC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266-27C0-4157-A66E-0E190EC70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50863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BEM SUPREMO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81538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Arial Black" panose="020B0A04020102020204" pitchFamily="34" charset="0"/>
              </a:rPr>
              <a:t>ADHEMAR DE CAMPOS</a:t>
            </a: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100737"/>
            <a:ext cx="12204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ANTES EU TE CONHECIA DE OUVIR FALAR,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AGORA DE CONTIGO ANDAR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SEI O DEUS QUE TENHO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REI, SENHOR E PAI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QUERO EM MINHA VIDA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E MAIS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0"/>
            <a:ext cx="116967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ANTES EU TE CONHECIA DE OUVIR FALAR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AGORA DE CONTIGO ANDAR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MEU BEM SUPREMO,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REI, SENHOR E PAI,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ALEGRO EM TUA VONTADE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E MAIS</a:t>
            </a:r>
            <a:endParaRPr lang="pt-BR" sz="5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9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187236"/>
            <a:ext cx="11696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SONDAS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CONHECES MEU CORAÇÃO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SABES, SOU LIMITADO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CONTO COM TEU AMOR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6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00" y="212636"/>
            <a:ext cx="11747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SENDO POIS TEU FILHO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VENHO TE DAR LOUVOR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BOM É TUA VIDA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MINHA VIDA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4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187236"/>
            <a:ext cx="11353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SONDAS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CONHECES MEU CORAÇÃO SENHOR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SABES, DE TI DEPENDO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CONTO COM TEU AMOR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8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225336"/>
            <a:ext cx="11531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SENDO POIS TEU FILHO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VENHO TE DAR LOUVOR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BOM É TUA VIDA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MINHA VIDA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1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149136"/>
            <a:ext cx="11353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GLÓRIA É TUA VIDA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MINHA VIDA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ALEGRO COM TUA VIDA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MINHA VIDA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56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BEM SUPREMO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SUPREMO</dc:title>
  <dc:creator>Carlinhos Lemos</dc:creator>
  <cp:lastModifiedBy>Carlinhos Lemos</cp:lastModifiedBy>
  <cp:revision>2</cp:revision>
  <dcterms:created xsi:type="dcterms:W3CDTF">2022-07-15T21:33:09Z</dcterms:created>
  <dcterms:modified xsi:type="dcterms:W3CDTF">2022-07-15T21:39:53Z</dcterms:modified>
</cp:coreProperties>
</file>