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82" r:id="rId9"/>
    <p:sldId id="260" r:id="rId10"/>
    <p:sldId id="261" r:id="rId11"/>
    <p:sldId id="273" r:id="rId12"/>
    <p:sldId id="274" r:id="rId13"/>
    <p:sldId id="283" r:id="rId14"/>
    <p:sldId id="262" r:id="rId15"/>
    <p:sldId id="265" r:id="rId16"/>
    <p:sldId id="277" r:id="rId17"/>
    <p:sldId id="278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2250" y="-1058389"/>
            <a:ext cx="10713591" cy="2430888"/>
          </a:xfrm>
        </p:spPr>
        <p:txBody>
          <a:bodyPr>
            <a:normAutofit/>
          </a:bodyPr>
          <a:lstStyle/>
          <a:p>
            <a:pPr algn="r"/>
            <a:r>
              <a:rPr lang="pt-BR" sz="4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CANÇÃO DO APOCALIPSE 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4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DIANTE DO TRONO</a:t>
            </a:r>
            <a:endParaRPr lang="pt-BR" sz="3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6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984" y="2320118"/>
            <a:ext cx="11990031" cy="392919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Louvores, honra e glória Força e poder pra sempre ao único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Rei eternamente</a:t>
            </a:r>
          </a:p>
        </p:txBody>
      </p:sp>
    </p:spTree>
    <p:extLst>
      <p:ext uri="{BB962C8B-B14F-4D97-AF65-F5344CB8AC3E}">
        <p14:creationId xmlns:p14="http://schemas.microsoft.com/office/powerpoint/2010/main" val="133468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332" y="2966183"/>
            <a:ext cx="11915335" cy="364380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Santo, Santo, Santo deus todo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 Poderoso que era, e é , e há de vir</a:t>
            </a:r>
          </a:p>
        </p:txBody>
      </p:sp>
    </p:spTree>
    <p:extLst>
      <p:ext uri="{BB962C8B-B14F-4D97-AF65-F5344CB8AC3E}">
        <p14:creationId xmlns:p14="http://schemas.microsoft.com/office/powerpoint/2010/main" val="154378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204" y="2556129"/>
            <a:ext cx="10713591" cy="46331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a criação eu canto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Louvores ao Rei dos reis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204" y="1112412"/>
            <a:ext cx="10713591" cy="463317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És tudo para mim E eu Te adorarei</a:t>
            </a:r>
          </a:p>
        </p:txBody>
      </p:sp>
    </p:spTree>
    <p:extLst>
      <p:ext uri="{BB962C8B-B14F-4D97-AF65-F5344CB8AC3E}">
        <p14:creationId xmlns:p14="http://schemas.microsoft.com/office/powerpoint/2010/main" val="216471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7231" y="2601911"/>
            <a:ext cx="12309231" cy="331087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Maravilhado, extasiado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Eu fico ao ouvir Teu nome</a:t>
            </a:r>
          </a:p>
        </p:txBody>
      </p:sp>
    </p:spTree>
    <p:extLst>
      <p:ext uri="{BB962C8B-B14F-4D97-AF65-F5344CB8AC3E}">
        <p14:creationId xmlns:p14="http://schemas.microsoft.com/office/powerpoint/2010/main" val="395564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5386" y="3429000"/>
            <a:ext cx="12502772" cy="298080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Jesus,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nome é força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É fôlego de vida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Misteriosa Água Viva</a:t>
            </a:r>
          </a:p>
        </p:txBody>
      </p:sp>
    </p:spTree>
    <p:extLst>
      <p:ext uri="{BB962C8B-B14F-4D97-AF65-F5344CB8AC3E}">
        <p14:creationId xmlns:p14="http://schemas.microsoft.com/office/powerpoint/2010/main" val="338617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1026" y="3943133"/>
            <a:ext cx="10349947" cy="38346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Santo, Santo, Santo deus todo poderoso que era, e é, e há de vir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19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204" y="2224825"/>
            <a:ext cx="10713591" cy="46331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a criação eu canto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Louvores ao Rei dos reis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75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204" y="979891"/>
            <a:ext cx="10713591" cy="463317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És tudo para mim E eu Te adorarei</a:t>
            </a:r>
          </a:p>
        </p:txBody>
      </p:sp>
    </p:spTree>
    <p:extLst>
      <p:ext uri="{BB962C8B-B14F-4D97-AF65-F5344CB8AC3E}">
        <p14:creationId xmlns:p14="http://schemas.microsoft.com/office/powerpoint/2010/main" val="36352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5942" y="1266093"/>
            <a:ext cx="11140115" cy="52763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Digno é o Cordeiro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foi morto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Santo, Santo Ele é</a:t>
            </a:r>
          </a:p>
        </p:txBody>
      </p:sp>
    </p:spTree>
    <p:extLst>
      <p:ext uri="{BB962C8B-B14F-4D97-AF65-F5344CB8AC3E}">
        <p14:creationId xmlns:p14="http://schemas.microsoft.com/office/powerpoint/2010/main" val="381375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2610" y="3851643"/>
            <a:ext cx="11346779" cy="274913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novo cântico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que se assenta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o Trono do Céu</a:t>
            </a:r>
          </a:p>
        </p:txBody>
      </p:sp>
    </p:spTree>
    <p:extLst>
      <p:ext uri="{BB962C8B-B14F-4D97-AF65-F5344CB8AC3E}">
        <p14:creationId xmlns:p14="http://schemas.microsoft.com/office/powerpoint/2010/main" val="15655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1183" y="1393721"/>
            <a:ext cx="11109634" cy="530443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Digno é o Cordeiro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foi morto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Santo, Santo Ele é</a:t>
            </a:r>
          </a:p>
        </p:txBody>
      </p:sp>
    </p:spTree>
    <p:extLst>
      <p:ext uri="{BB962C8B-B14F-4D97-AF65-F5344CB8AC3E}">
        <p14:creationId xmlns:p14="http://schemas.microsoft.com/office/powerpoint/2010/main" val="136003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2610" y="3952002"/>
            <a:ext cx="11346779" cy="270693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Um novo cântico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Ao que se assenta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o Trono do Céu</a:t>
            </a:r>
          </a:p>
        </p:txBody>
      </p:sp>
    </p:spTree>
    <p:extLst>
      <p:ext uri="{BB962C8B-B14F-4D97-AF65-F5344CB8AC3E}">
        <p14:creationId xmlns:p14="http://schemas.microsoft.com/office/powerpoint/2010/main" val="388467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055" y="4070084"/>
            <a:ext cx="11891889" cy="382668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Santo, Santo, Santo deus todo poderoso que era, e é e há de vir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56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204" y="2450112"/>
            <a:ext cx="10713591" cy="46331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a criação eu canto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Louvores ao Rei dos reis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80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9602" y="526997"/>
            <a:ext cx="11452796" cy="480417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És tudo para mim E eu Te adorarei</a:t>
            </a:r>
          </a:p>
        </p:txBody>
      </p:sp>
    </p:spTree>
    <p:extLst>
      <p:ext uri="{BB962C8B-B14F-4D97-AF65-F5344CB8AC3E}">
        <p14:creationId xmlns:p14="http://schemas.microsoft.com/office/powerpoint/2010/main" val="14007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6682" y="2578436"/>
            <a:ext cx="10713591" cy="400211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Está vestido do arco-íris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Sons de trovão, luzes, relâmpagos</a:t>
            </a:r>
          </a:p>
        </p:txBody>
      </p:sp>
    </p:spTree>
    <p:extLst>
      <p:ext uri="{BB962C8B-B14F-4D97-AF65-F5344CB8AC3E}">
        <p14:creationId xmlns:p14="http://schemas.microsoft.com/office/powerpoint/2010/main" val="9428086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95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 Black</vt:lpstr>
      <vt:lpstr>Century Gothic</vt:lpstr>
      <vt:lpstr>Wingdings 3</vt:lpstr>
      <vt:lpstr>Fatia</vt:lpstr>
      <vt:lpstr>CANÇÃO DO APOCALIPSE  DIANTE DO TRONO</vt:lpstr>
      <vt:lpstr>Digno é o Cordeiro Que foi morto Santo, Santo Ele é</vt:lpstr>
      <vt:lpstr>Um novo cântico Ao que se assenta Sobre o Trono do Céu</vt:lpstr>
      <vt:lpstr>Digno é o Cordeiro Que foi morto Santo, Santo Ele é</vt:lpstr>
      <vt:lpstr>Um novo cântico Ao que se assenta Sobre o Trono do Céu</vt:lpstr>
      <vt:lpstr>Santo, Santo, Santo deus todo poderoso que era, e é e há de vir  </vt:lpstr>
      <vt:lpstr>Com a criação eu canto  Louvores ao Rei dos reis  </vt:lpstr>
      <vt:lpstr>  És tudo para mim E eu Te adorarei</vt:lpstr>
      <vt:lpstr>Está vestido do arco-íris Sons de trovão, luzes, relâmpagos</vt:lpstr>
      <vt:lpstr>Louvores, honra e glória Força e poder pra sempre ao único  Rei eternamente</vt:lpstr>
      <vt:lpstr>Santo, Santo, Santo deus todo   Poderoso que era, e é , e há de vir</vt:lpstr>
      <vt:lpstr>Com a criação eu canto  Louvores ao Rei dos reis  </vt:lpstr>
      <vt:lpstr>  És tudo para mim E eu Te adorarei</vt:lpstr>
      <vt:lpstr>Maravilhado, extasiado  Eu fico ao ouvir Teu nome</vt:lpstr>
      <vt:lpstr>Jesus,  Teu nome é força  É fôlego de vida  Misteriosa Água Viva</vt:lpstr>
      <vt:lpstr>Santo, Santo, Santo deus todo poderoso que era, e é, e há de vir  </vt:lpstr>
      <vt:lpstr>Com a criação eu canto  Louvores ao Rei dos reis  </vt:lpstr>
      <vt:lpstr>  És tudo para mim E eu Te adorarei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Canção do Apocalipse  Diante do Trono</dc:title>
  <dc:creator>Pastor Marcio</dc:creator>
  <cp:lastModifiedBy>GARDÊNIA</cp:lastModifiedBy>
  <cp:revision>11</cp:revision>
  <dcterms:created xsi:type="dcterms:W3CDTF">2015-06-04T12:32:01Z</dcterms:created>
  <dcterms:modified xsi:type="dcterms:W3CDTF">2019-01-10T21:56:54Z</dcterms:modified>
</cp:coreProperties>
</file>