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66" d="100"/>
          <a:sy n="66" d="100"/>
        </p:scale>
        <p:origin x="7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28/09/2018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28/09/2018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451075" y="-377372"/>
            <a:ext cx="14439875" cy="3087933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           CASA DE BÊNÇÃO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					                  </a:t>
            </a: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EYSHILA</a:t>
            </a:r>
            <a:endParaRPr lang="pt-BR" sz="13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FAÇA DO MEU LAR, SENHOR, UM LUGAR DE HARMONIA</a:t>
            </a:r>
          </a:p>
        </p:txBody>
      </p:sp>
    </p:spTree>
    <p:extLst>
      <p:ext uri="{BB962C8B-B14F-4D97-AF65-F5344CB8AC3E}">
        <p14:creationId xmlns:p14="http://schemas.microsoft.com/office/powerpoint/2010/main" val="34215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FAÇA DO MEU CORAÇÃO, TUA CASA TODO DIA</a:t>
            </a:r>
          </a:p>
        </p:txBody>
      </p:sp>
    </p:spTree>
    <p:extLst>
      <p:ext uri="{BB962C8B-B14F-4D97-AF65-F5344CB8AC3E}">
        <p14:creationId xmlns:p14="http://schemas.microsoft.com/office/powerpoint/2010/main" val="10870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302" y="1408122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ESTEJA À VONTADE PRA FICAR E NUNCA MAIS PARTIR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04" y="5851790"/>
            <a:ext cx="2867696" cy="10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8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0301" y="34259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POIS A CASA QUE UM DIA TE RECEBEU, NUNCA MAIS SABERÁ VIVER SEM TI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04" y="5851790"/>
            <a:ext cx="2867696" cy="100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351508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MINHA CASA SERÁ UMA CASA DE BÊNÇÃO</a:t>
            </a:r>
          </a:p>
        </p:txBody>
      </p:sp>
    </p:spTree>
    <p:extLst>
      <p:ext uri="{BB962C8B-B14F-4D97-AF65-F5344CB8AC3E}">
        <p14:creationId xmlns:p14="http://schemas.microsoft.com/office/powerpoint/2010/main" val="416617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351508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MINHA CASA SERÁ UM PEDAÇO DO CÉU</a:t>
            </a:r>
          </a:p>
        </p:txBody>
      </p:sp>
    </p:spTree>
    <p:extLst>
      <p:ext uri="{BB962C8B-B14F-4D97-AF65-F5344CB8AC3E}">
        <p14:creationId xmlns:p14="http://schemas.microsoft.com/office/powerpoint/2010/main" val="31177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09600" y="1351508"/>
            <a:ext cx="109727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NELA, ESTARÃO REUNIDOS ADORADORES</a:t>
            </a:r>
          </a:p>
        </p:txBody>
      </p:sp>
    </p:spTree>
    <p:extLst>
      <p:ext uri="{BB962C8B-B14F-4D97-AF65-F5344CB8AC3E}">
        <p14:creationId xmlns:p14="http://schemas.microsoft.com/office/powerpoint/2010/main" val="26930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674400"/>
            <a:ext cx="1168113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QUE SÓ EXALTAM AO DEUS VERDADEIRO E FIEL</a:t>
            </a:r>
          </a:p>
        </p:txBody>
      </p:sp>
    </p:spTree>
    <p:extLst>
      <p:ext uri="{BB962C8B-B14F-4D97-AF65-F5344CB8AC3E}">
        <p14:creationId xmlns:p14="http://schemas.microsoft.com/office/powerpoint/2010/main" val="11137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458992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MINHA CASA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SERÁ </a:t>
            </a:r>
          </a:p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RECONHECIDA</a:t>
            </a:r>
          </a:p>
        </p:txBody>
      </p:sp>
    </p:spTree>
    <p:extLst>
      <p:ext uri="{BB962C8B-B14F-4D97-AF65-F5344CB8AC3E}">
        <p14:creationId xmlns:p14="http://schemas.microsoft.com/office/powerpoint/2010/main" val="11501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COMO UM LUGAR DE MILAGRES E ORAÇÃO</a:t>
            </a:r>
          </a:p>
        </p:txBody>
      </p:sp>
    </p:spTree>
    <p:extLst>
      <p:ext uri="{BB962C8B-B14F-4D97-AF65-F5344CB8AC3E}">
        <p14:creationId xmlns:p14="http://schemas.microsoft.com/office/powerpoint/2010/main" val="185152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-5417"/>
            <a:ext cx="116811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ONDE JESUS TEM PRAZER EM FICAR, ONDE O ESPÍRITO SANTO HABITA</a:t>
            </a:r>
          </a:p>
        </p:txBody>
      </p:sp>
    </p:spTree>
    <p:extLst>
      <p:ext uri="{BB962C8B-B14F-4D97-AF65-F5344CB8AC3E}">
        <p14:creationId xmlns:p14="http://schemas.microsoft.com/office/powerpoint/2010/main" val="4330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5431" y="1351508"/>
            <a:ext cx="116811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ea typeface="+mj-ea"/>
                <a:cs typeface="Aharoni" panose="02010803020104030203" pitchFamily="2" charset="-79"/>
              </a:rPr>
              <a:t>ONDE HÁ PROSPERIDADE, AMOR E VIDA</a:t>
            </a:r>
          </a:p>
        </p:txBody>
      </p:sp>
    </p:spTree>
    <p:extLst>
      <p:ext uri="{BB962C8B-B14F-4D97-AF65-F5344CB8AC3E}">
        <p14:creationId xmlns:p14="http://schemas.microsoft.com/office/powerpoint/2010/main" val="732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106</Words>
  <Application>Microsoft Office PowerPoint</Application>
  <PresentationFormat>Widescreen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Garamond</vt:lpstr>
      <vt:lpstr>Pontuação da música 16x9</vt:lpstr>
      <vt:lpstr>            CASA DE BÊNÇÃO                        EYSHILA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2018-09-28T22:39:01Z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