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8" r:id="rId3"/>
    <p:sldId id="264" r:id="rId4"/>
    <p:sldId id="270" r:id="rId5"/>
    <p:sldId id="271" r:id="rId6"/>
    <p:sldId id="272" r:id="rId7"/>
    <p:sldId id="273" r:id="rId8"/>
    <p:sldId id="274" r:id="rId9"/>
    <p:sldId id="275" r:id="rId10"/>
    <p:sldId id="291" r:id="rId11"/>
    <p:sldId id="303" r:id="rId12"/>
    <p:sldId id="293" r:id="rId13"/>
    <p:sldId id="305" r:id="rId14"/>
    <p:sldId id="295" r:id="rId15"/>
    <p:sldId id="306" r:id="rId16"/>
    <p:sldId id="294" r:id="rId17"/>
    <p:sldId id="298" r:id="rId18"/>
    <p:sldId id="299" r:id="rId19"/>
    <p:sldId id="300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27/10/2019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27/10/2019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27/10/2019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27/10/2019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27/10/2019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27/10/2019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27/10/2019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27/10/2019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27/10/2019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27/10/2019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27/10/2019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2590" y="0"/>
            <a:ext cx="7281754" cy="262787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CASA DO PAI</a:t>
            </a:r>
            <a:b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2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TALLES ROBERTO</a:t>
            </a:r>
            <a:endParaRPr lang="pt-BR" sz="44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3288F20-35AB-4C6D-8174-4B28F6A5A71E}"/>
              </a:ext>
            </a:extLst>
          </p:cNvPr>
          <p:cNvSpPr/>
          <p:nvPr/>
        </p:nvSpPr>
        <p:spPr>
          <a:xfrm>
            <a:off x="0" y="821882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EU SINTO FALTA DA SUA VOZ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ME CHAMANDO PRA ENTRAR</a:t>
            </a:r>
          </a:p>
        </p:txBody>
      </p:sp>
    </p:spTree>
    <p:extLst>
      <p:ext uri="{BB962C8B-B14F-4D97-AF65-F5344CB8AC3E}">
        <p14:creationId xmlns:p14="http://schemas.microsoft.com/office/powerpoint/2010/main" val="6345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" y="1971987"/>
            <a:ext cx="12191999" cy="4237037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SINTO TANTA SAUDADE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CAMINHAR CONTIGO</a:t>
            </a:r>
          </a:p>
        </p:txBody>
      </p:sp>
    </p:spTree>
    <p:extLst>
      <p:ext uri="{BB962C8B-B14F-4D97-AF65-F5344CB8AC3E}">
        <p14:creationId xmlns:p14="http://schemas.microsoft.com/office/powerpoint/2010/main" val="356969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151587"/>
            <a:ext cx="12191999" cy="4970462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SAUDADES DO MEU AMIGO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SAUDADES DO MEU PAI</a:t>
            </a:r>
          </a:p>
        </p:txBody>
      </p:sp>
    </p:spTree>
    <p:extLst>
      <p:ext uri="{BB962C8B-B14F-4D97-AF65-F5344CB8AC3E}">
        <p14:creationId xmlns:p14="http://schemas.microsoft.com/office/powerpoint/2010/main" val="71136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1771" y="1400275"/>
            <a:ext cx="12148457" cy="465182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PAI, EU SEI QUE NÃO MEREÇO MAS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TENHO PRA ONDE IR</a:t>
            </a:r>
          </a:p>
        </p:txBody>
      </p:sp>
    </p:spTree>
    <p:extLst>
      <p:ext uri="{BB962C8B-B14F-4D97-AF65-F5344CB8AC3E}">
        <p14:creationId xmlns:p14="http://schemas.microsoft.com/office/powerpoint/2010/main" val="386154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" y="1894714"/>
            <a:ext cx="12191999" cy="4237037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SINTO TANTA SAUDADE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CONVERSAR CONTIGO</a:t>
            </a:r>
          </a:p>
        </p:txBody>
      </p:sp>
    </p:spTree>
    <p:extLst>
      <p:ext uri="{BB962C8B-B14F-4D97-AF65-F5344CB8AC3E}">
        <p14:creationId xmlns:p14="http://schemas.microsoft.com/office/powerpoint/2010/main" val="312972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" y="1640984"/>
            <a:ext cx="12191999" cy="4970462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SAUDADES DO MEU AMIGO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SAUDADES DO MEU PAI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MEU PAI</a:t>
            </a:r>
          </a:p>
        </p:txBody>
      </p:sp>
    </p:spTree>
    <p:extLst>
      <p:ext uri="{BB962C8B-B14F-4D97-AF65-F5344CB8AC3E}">
        <p14:creationId xmlns:p14="http://schemas.microsoft.com/office/powerpoint/2010/main" val="82188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325993"/>
            <a:ext cx="12192000" cy="3301822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VOU VOLTAR PRA CASA DO PAI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O AMOR DA CASA DO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PAI</a:t>
            </a:r>
          </a:p>
        </p:txBody>
      </p:sp>
    </p:spTree>
    <p:extLst>
      <p:ext uri="{BB962C8B-B14F-4D97-AF65-F5344CB8AC3E}">
        <p14:creationId xmlns:p14="http://schemas.microsoft.com/office/powerpoint/2010/main" val="215152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338848"/>
            <a:ext cx="12192000" cy="3301822"/>
          </a:xfrm>
        </p:spPr>
        <p:txBody>
          <a:bodyPr>
            <a:noAutofit/>
          </a:bodyPr>
          <a:lstStyle/>
          <a:p>
            <a:pPr algn="ctr"/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REPOUSAR TRANQUILO NOS BRAÇOS DO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PAI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MEU PAI</a:t>
            </a:r>
          </a:p>
        </p:txBody>
      </p:sp>
    </p:spTree>
    <p:extLst>
      <p:ext uri="{BB962C8B-B14F-4D97-AF65-F5344CB8AC3E}">
        <p14:creationId xmlns:p14="http://schemas.microsoft.com/office/powerpoint/2010/main" val="282000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469246"/>
            <a:ext cx="12192000" cy="3301822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VOU VOLTAR PRA CASA DO PAI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O AMOR DA CASA DO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PAI</a:t>
            </a:r>
          </a:p>
        </p:txBody>
      </p:sp>
    </p:spTree>
    <p:extLst>
      <p:ext uri="{BB962C8B-B14F-4D97-AF65-F5344CB8AC3E}">
        <p14:creationId xmlns:p14="http://schemas.microsoft.com/office/powerpoint/2010/main" val="390950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429000"/>
            <a:ext cx="12192000" cy="3301822"/>
          </a:xfrm>
        </p:spPr>
        <p:txBody>
          <a:bodyPr>
            <a:noAutofit/>
          </a:bodyPr>
          <a:lstStyle/>
          <a:p>
            <a:pPr algn="ctr"/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REPOUSAR TRANQUILO NOS BRAÇOS DO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PAI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MEU PAI</a:t>
            </a:r>
          </a:p>
        </p:txBody>
      </p:sp>
    </p:spTree>
    <p:extLst>
      <p:ext uri="{BB962C8B-B14F-4D97-AF65-F5344CB8AC3E}">
        <p14:creationId xmlns:p14="http://schemas.microsoft.com/office/powerpoint/2010/main" val="399869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3288F20-35AB-4C6D-8174-4B28F6A5A71E}"/>
              </a:ext>
            </a:extLst>
          </p:cNvPr>
          <p:cNvSpPr/>
          <p:nvPr/>
        </p:nvSpPr>
        <p:spPr>
          <a:xfrm>
            <a:off x="0" y="821882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EU SINTO FALTA DA SUA VOZ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ME CHAMANDO PRA ENTRAR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975110"/>
            <a:ext cx="12191999" cy="4237037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SINTO TANTA SAUDADE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CAMINHAR CONTIGO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159588"/>
            <a:ext cx="12191999" cy="4970462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SAUDADES DO MEU AMIGO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SAUDADES DO MEU PAI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512086"/>
            <a:ext cx="12192000" cy="465182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PAI, EU SEI QUE NÃO MEREÇO MAS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TENHO PRA ONDE IR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" y="1601510"/>
            <a:ext cx="12191999" cy="4602162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SINTO TANTA SAUDADE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CONVERSAR CONTIGO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" y="1592976"/>
            <a:ext cx="12191999" cy="511175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SAUDADES DO MEU AMIGO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SAUDADES DO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PAI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MEU PAI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429000"/>
            <a:ext cx="12192000" cy="3301822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VOU VOLTAR PRA CASA DO PAI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O AMOR DA CASA DO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PAI</a:t>
            </a:r>
          </a:p>
        </p:txBody>
      </p:sp>
    </p:spTree>
    <p:extLst>
      <p:ext uri="{BB962C8B-B14F-4D97-AF65-F5344CB8AC3E}">
        <p14:creationId xmlns:p14="http://schemas.microsoft.com/office/powerpoint/2010/main" val="348437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313090"/>
            <a:ext cx="12192000" cy="3301822"/>
          </a:xfrm>
        </p:spPr>
        <p:txBody>
          <a:bodyPr>
            <a:noAutofit/>
          </a:bodyPr>
          <a:lstStyle/>
          <a:p>
            <a:pPr algn="ctr"/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REPOUSAR TRANQUILO NOS BRAÇOS DO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PAI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MEU PAI</a:t>
            </a:r>
          </a:p>
        </p:txBody>
      </p:sp>
    </p:spTree>
    <p:extLst>
      <p:ext uri="{BB962C8B-B14F-4D97-AF65-F5344CB8AC3E}">
        <p14:creationId xmlns:p14="http://schemas.microsoft.com/office/powerpoint/2010/main" val="4081050837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93</Words>
  <Application>Microsoft Office PowerPoint</Application>
  <PresentationFormat>Widescreen</PresentationFormat>
  <Paragraphs>22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Garamond</vt:lpstr>
      <vt:lpstr>Pontuação da música 16x9</vt:lpstr>
      <vt:lpstr>CASA DO PAI TALLES ROBERTO</vt:lpstr>
      <vt:lpstr>Apresentação do PowerPoint</vt:lpstr>
      <vt:lpstr>EU SINTO TANTA SAUDADE DE CAMINHAR CONTIGO</vt:lpstr>
      <vt:lpstr>SAUDADES DO MEU AMIGO SAUDADES DO MEU PAI</vt:lpstr>
      <vt:lpstr>PAI, EU SEI QUE NÃO MEREÇO MAS  EU NÃO TENHO PRA ONDE IR</vt:lpstr>
      <vt:lpstr>EU SINTO TANTA SAUDADE DE CONVERSAR CONTIGO</vt:lpstr>
      <vt:lpstr>SAUDADES DO MEU AMIGO SAUDADES DO MEU PAI DO MEU PAI</vt:lpstr>
      <vt:lpstr>EU VOU VOLTAR PRA CASA DO PAI EU QUERO O AMOR DA CASA DO  MEU PAI</vt:lpstr>
      <vt:lpstr> E REPOUSAR TRANQUILO NOS BRAÇOS DO  MEU PAI DO MEU PAI</vt:lpstr>
      <vt:lpstr>Apresentação do PowerPoint</vt:lpstr>
      <vt:lpstr>EU SINTO TANTA SAUDADE DE CAMINHAR CONTIGO</vt:lpstr>
      <vt:lpstr>SAUDADES DO MEU AMIGO SAUDADES DO MEU PAI</vt:lpstr>
      <vt:lpstr>PAI, EU SEI QUE NÃO MEREÇO MAS  EU NÃO TENHO PRA ONDE IR</vt:lpstr>
      <vt:lpstr>EU SINTO TANTA SAUDADE DE CONVERSAR CONTIGO</vt:lpstr>
      <vt:lpstr>SAUDADES DO MEU AMIGO SAUDADES DO MEU PAI DO MEU PAI</vt:lpstr>
      <vt:lpstr>EU VOU VOLTAR PRA CASA DO PAI EU QUERO O AMOR DA CASA DO  MEU PAI</vt:lpstr>
      <vt:lpstr> E REPOUSAR TRANQUILO NOS BRAÇOS DO  MEU PAI DO MEU PAI</vt:lpstr>
      <vt:lpstr>EU VOU VOLTAR PRA CASA DO PAI EU QUERO O AMOR DA CASA DO  MEU PAI</vt:lpstr>
      <vt:lpstr> E REPOUSAR TRANQUILO NOS BRAÇOS DO  MEU PAI DO MEU PAI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2016-01-10T10:14:37Z</dcterms:created>
  <dcterms:modified xsi:type="dcterms:W3CDTF">2019-10-27T15:28:26Z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