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0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92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0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438F-D2B9-4286-A113-059AA728D90B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7FE-08B3-44EB-98D3-E43E66E4D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6371" y="33355"/>
            <a:ext cx="10711339" cy="1470025"/>
          </a:xfrm>
        </p:spPr>
        <p:txBody>
          <a:bodyPr>
            <a:normAutofit/>
          </a:bodyPr>
          <a:lstStyle/>
          <a:p>
            <a:r>
              <a:rPr lang="pt-BR" sz="6000" dirty="0">
                <a:latin typeface="Arial Black" panose="020B0A04020102090204" pitchFamily="34" charset="0"/>
                <a:cs typeface="Aharoni" pitchFamily="2" charset="-79"/>
              </a:rPr>
              <a:t>CHEIRO DAS ÁGUAS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28579" y="1124744"/>
            <a:ext cx="9502479" cy="1752600"/>
          </a:xfrm>
        </p:spPr>
        <p:txBody>
          <a:bodyPr>
            <a:normAutofit/>
          </a:bodyPr>
          <a:lstStyle/>
          <a:p>
            <a:r>
              <a:rPr lang="pt-BR" sz="4400" u="sng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DIANTE DO TRONO</a:t>
            </a:r>
          </a:p>
        </p:txBody>
      </p:sp>
    </p:spTree>
    <p:extLst>
      <p:ext uri="{BB962C8B-B14F-4D97-AF65-F5344CB8AC3E}">
        <p14:creationId xmlns:p14="http://schemas.microsoft.com/office/powerpoint/2010/main" val="19690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771" y="305068"/>
            <a:ext cx="12206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HÁ ESPERANÇA PARA O FERIDO, COMO ÁRVORE CORTADO, MARCADO PELA DOR</a:t>
            </a:r>
          </a:p>
        </p:txBody>
      </p:sp>
    </p:spTree>
    <p:extLst>
      <p:ext uri="{BB962C8B-B14F-4D97-AF65-F5344CB8AC3E}">
        <p14:creationId xmlns:p14="http://schemas.microsoft.com/office/powerpoint/2010/main" val="38325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1627" y="612844"/>
            <a:ext cx="12178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AINDA QUE NA TERRA ENVELHEÇA RAIZ, E NO CHÃO, ABANDONADO SEU TRONCO MORRER</a:t>
            </a:r>
          </a:p>
        </p:txBody>
      </p:sp>
    </p:spTree>
    <p:extLst>
      <p:ext uri="{BB962C8B-B14F-4D97-AF65-F5344CB8AC3E}">
        <p14:creationId xmlns:p14="http://schemas.microsoft.com/office/powerpoint/2010/main" val="16578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4730" y="2151727"/>
            <a:ext cx="12132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HÁ ESPERANÇA PRA VOCÊ</a:t>
            </a:r>
          </a:p>
        </p:txBody>
      </p:sp>
    </p:spTree>
    <p:extLst>
      <p:ext uri="{BB962C8B-B14F-4D97-AF65-F5344CB8AC3E}">
        <p14:creationId xmlns:p14="http://schemas.microsoft.com/office/powerpoint/2010/main" val="42545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01323" y="305068"/>
            <a:ext cx="132042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AO CHEIRO DAS ÁGUAS BROTARÁ, COMO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PLANTA NOVA FLORESCERÁ</a:t>
            </a:r>
          </a:p>
        </p:txBody>
      </p:sp>
    </p:spTree>
    <p:extLst>
      <p:ext uri="{BB962C8B-B14F-4D97-AF65-F5344CB8AC3E}">
        <p14:creationId xmlns:p14="http://schemas.microsoft.com/office/powerpoint/2010/main" val="688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258" y="920621"/>
            <a:ext cx="12529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SEUS RAMOS SE RENOVARÃO, NÃO CESSARÃO OS SEUS FRUTOS E VIVERÁ.</a:t>
            </a:r>
          </a:p>
        </p:txBody>
      </p:sp>
    </p:spTree>
    <p:extLst>
      <p:ext uri="{BB962C8B-B14F-4D97-AF65-F5344CB8AC3E}">
        <p14:creationId xmlns:p14="http://schemas.microsoft.com/office/powerpoint/2010/main" val="2245361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62</Words>
  <Application>Microsoft Office PowerPoint</Application>
  <PresentationFormat>Personalizar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Tema do Office</vt:lpstr>
      <vt:lpstr>CHEIRO DAS ÁGUAS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Marcio</dc:creator>
  <cp:lastModifiedBy>GARDÊNIA</cp:lastModifiedBy>
  <cp:revision>7</cp:revision>
  <dcterms:created xsi:type="dcterms:W3CDTF">2016-06-02T02:16:29Z</dcterms:created>
  <dcterms:modified xsi:type="dcterms:W3CDTF">2018-09-29T10:07:53Z</dcterms:modified>
</cp:coreProperties>
</file>