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1" r:id="rId5"/>
    <p:sldId id="276" r:id="rId6"/>
    <p:sldId id="258" r:id="rId7"/>
    <p:sldId id="277" r:id="rId8"/>
    <p:sldId id="272" r:id="rId9"/>
    <p:sldId id="278" r:id="rId10"/>
    <p:sldId id="259" r:id="rId11"/>
    <p:sldId id="279" r:id="rId12"/>
    <p:sldId id="273" r:id="rId13"/>
    <p:sldId id="280" r:id="rId14"/>
    <p:sldId id="260" r:id="rId15"/>
    <p:sldId id="281" r:id="rId16"/>
    <p:sldId id="27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6372" autoAdjust="0"/>
  </p:normalViewPr>
  <p:slideViewPr>
    <p:cSldViewPr snapToGrid="0">
      <p:cViewPr varScale="1">
        <p:scale>
          <a:sx n="63" d="100"/>
          <a:sy n="63" d="100"/>
        </p:scale>
        <p:origin x="99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772" y="1096046"/>
            <a:ext cx="11064140" cy="909645"/>
          </a:xfrm>
        </p:spPr>
        <p:txBody>
          <a:bodyPr>
            <a:noAutofit/>
          </a:bodyPr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CHUVAS DE GRAÇA</a:t>
            </a:r>
            <a:b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HINO HARPA</a:t>
            </a:r>
            <a:endParaRPr lang="pt-BR" sz="54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311" y="3854518"/>
            <a:ext cx="12031377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DÁ-NOS, SENHOR, AMPLAMENTE,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GRANDE GOZO E PODER;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311" y="2910621"/>
            <a:ext cx="12031377" cy="2820110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FONTE DE AMOR PERMANENTE,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PÕE DENTRO DE NOSSO SER.</a:t>
            </a:r>
          </a:p>
        </p:txBody>
      </p:sp>
    </p:spTree>
    <p:extLst>
      <p:ext uri="{BB962C8B-B14F-4D97-AF65-F5344CB8AC3E}">
        <p14:creationId xmlns:p14="http://schemas.microsoft.com/office/powerpoint/2010/main" val="362312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0007" y="1284667"/>
            <a:ext cx="12412014" cy="42886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de graça,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pedimos, Senhor;</a:t>
            </a:r>
          </a:p>
        </p:txBody>
      </p:sp>
    </p:spTree>
    <p:extLst>
      <p:ext uri="{BB962C8B-B14F-4D97-AF65-F5344CB8AC3E}">
        <p14:creationId xmlns:p14="http://schemas.microsoft.com/office/powerpoint/2010/main" val="292528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25" y="1932038"/>
            <a:ext cx="12070949" cy="429910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Manda-nos chuvas constantes,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do Consolador.</a:t>
            </a:r>
          </a:p>
        </p:txBody>
      </p:sp>
    </p:spTree>
    <p:extLst>
      <p:ext uri="{BB962C8B-B14F-4D97-AF65-F5344CB8AC3E}">
        <p14:creationId xmlns:p14="http://schemas.microsoft.com/office/powerpoint/2010/main" val="419095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122" y="1673450"/>
            <a:ext cx="11385755" cy="518455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Faze os teus servos piedosos,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Dá-lhes virtude e valor,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441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7342"/>
            <a:ext cx="12192000" cy="560537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Dando os teus dons preciosos,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santo Preceptor.</a:t>
            </a:r>
          </a:p>
        </p:txBody>
      </p:sp>
    </p:spTree>
    <p:extLst>
      <p:ext uri="{BB962C8B-B14F-4D97-AF65-F5344CB8AC3E}">
        <p14:creationId xmlns:p14="http://schemas.microsoft.com/office/powerpoint/2010/main" val="19377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0007" y="2060464"/>
            <a:ext cx="12412014" cy="42886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de graça,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pedimos, Senhor;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810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047" y="2109019"/>
            <a:ext cx="11607906" cy="4092626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Manda-nos chuvas constantes,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do Consolador.</a:t>
            </a:r>
          </a:p>
        </p:txBody>
      </p:sp>
    </p:spTree>
    <p:extLst>
      <p:ext uri="{BB962C8B-B14F-4D97-AF65-F5344CB8AC3E}">
        <p14:creationId xmlns:p14="http://schemas.microsoft.com/office/powerpoint/2010/main" val="45670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891860"/>
            <a:ext cx="12192001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PROMETEU COM CERTEZA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CHUVAS DE GRAÇA MANDAR;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839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19" y="1021080"/>
            <a:ext cx="11719561" cy="4600830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NOS DÁ FORTALEZA,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RICAS BÊNÇÃOS SEM PAR</a:t>
            </a:r>
          </a:p>
        </p:txBody>
      </p:sp>
    </p:spTree>
    <p:extLst>
      <p:ext uri="{BB962C8B-B14F-4D97-AF65-F5344CB8AC3E}">
        <p14:creationId xmlns:p14="http://schemas.microsoft.com/office/powerpoint/2010/main" val="6423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14107"/>
            <a:ext cx="12412014" cy="4288665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DE GRAÇA,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PEDIMOS, SENHOR;</a:t>
            </a:r>
          </a:p>
        </p:txBody>
      </p:sp>
    </p:spTree>
    <p:extLst>
      <p:ext uri="{BB962C8B-B14F-4D97-AF65-F5344CB8AC3E}">
        <p14:creationId xmlns:p14="http://schemas.microsoft.com/office/powerpoint/2010/main" val="206454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274" y="1528763"/>
            <a:ext cx="12116726" cy="451807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Manda-nos chuvas constantes,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do Consolador.</a:t>
            </a:r>
          </a:p>
        </p:txBody>
      </p:sp>
    </p:spTree>
    <p:extLst>
      <p:ext uri="{BB962C8B-B14F-4D97-AF65-F5344CB8AC3E}">
        <p14:creationId xmlns:p14="http://schemas.microsoft.com/office/powerpoint/2010/main" val="249781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74775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Cristo nos tem concedido O santo Consolador,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31835"/>
            <a:ext cx="12192000" cy="374775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plena paz nos enchido, Para o reinado do amor.</a:t>
            </a:r>
          </a:p>
        </p:txBody>
      </p:sp>
    </p:spTree>
    <p:extLst>
      <p:ext uri="{BB962C8B-B14F-4D97-AF65-F5344CB8AC3E}">
        <p14:creationId xmlns:p14="http://schemas.microsoft.com/office/powerpoint/2010/main" val="301193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0007" y="927480"/>
            <a:ext cx="12412014" cy="428866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de graça,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pedimos, Senhor;</a:t>
            </a:r>
          </a:p>
        </p:txBody>
      </p:sp>
    </p:spTree>
    <p:extLst>
      <p:ext uri="{BB962C8B-B14F-4D97-AF65-F5344CB8AC3E}">
        <p14:creationId xmlns:p14="http://schemas.microsoft.com/office/powerpoint/2010/main" val="251014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61535"/>
            <a:ext cx="11879220" cy="429910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Manda-nos chuvas constantes,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Chuvas do Consolador.</a:t>
            </a:r>
          </a:p>
        </p:txBody>
      </p:sp>
    </p:spTree>
    <p:extLst>
      <p:ext uri="{BB962C8B-B14F-4D97-AF65-F5344CB8AC3E}">
        <p14:creationId xmlns:p14="http://schemas.microsoft.com/office/powerpoint/2010/main" val="155155591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73</TotalTime>
  <Words>43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Century Gothic</vt:lpstr>
      <vt:lpstr>Trilha de Vapor</vt:lpstr>
      <vt:lpstr>CHUVAS DE GRAÇA HINO HARPA</vt:lpstr>
      <vt:lpstr>DEUS PROMETEU COM CERTEZA CHUVAS DE GRAÇA MANDAR; </vt:lpstr>
      <vt:lpstr> ELE NOS DÁ FORTALEZA, E RICAS BÊNÇÃOS SEM PAR</vt:lpstr>
      <vt:lpstr>CHUVAS DE GRAÇA, CHUVAS PEDIMOS, SENHOR;</vt:lpstr>
      <vt:lpstr> Manda-nos chuvas constantes, Chuvas do Consolador.</vt:lpstr>
      <vt:lpstr>Cristo nos tem concedido O santo Consolador, </vt:lpstr>
      <vt:lpstr> De plena paz nos enchido, Para o reinado do amor.</vt:lpstr>
      <vt:lpstr>Chuvas de graça, Chuvas pedimos, Senhor;</vt:lpstr>
      <vt:lpstr> Manda-nos chuvas constantes, Chuvas do Consolador.</vt:lpstr>
      <vt:lpstr>DÁ-NOS, SENHOR, AMPLAMENTE, TEU GRANDE GOZO E PODER; </vt:lpstr>
      <vt:lpstr> FONTE DE AMOR PERMANENTE, PÕE DENTRO DE NOSSO SER.</vt:lpstr>
      <vt:lpstr>Chuvas de graça, Chuvas pedimos, Senhor;</vt:lpstr>
      <vt:lpstr> Manda-nos chuvas constantes, Chuvas do Consolador.</vt:lpstr>
      <vt:lpstr>Faze os teus servos piedosos, Dá-lhes virtude e valor, </vt:lpstr>
      <vt:lpstr> Dando os teus dons preciosos, Do santo Preceptor.</vt:lpstr>
      <vt:lpstr>Chuvas de graça, Chuvas pedimos, Senhor; </vt:lpstr>
      <vt:lpstr> Manda-nos chuvas constantes, Chuvas do Consolador.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GARDÊNIA</cp:lastModifiedBy>
  <cp:revision>22</cp:revision>
  <dcterms:created xsi:type="dcterms:W3CDTF">2016-01-03T20:39:40Z</dcterms:created>
  <dcterms:modified xsi:type="dcterms:W3CDTF">2019-01-12T17:24:29Z</dcterms:modified>
</cp:coreProperties>
</file>