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53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0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0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40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7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6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5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2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1803-94E8-4A0A-ABB9-167258F9739C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8CBC-BFC1-4628-8EDB-6132FF5F6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COM MUITO LOUVOR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11406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CASSIANE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8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032" y="306862"/>
            <a:ext cx="111251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BASTA SOMENTE ESPERAR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DEUS IRÁ FAZER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ELE ESTENDE SUAS MÃOS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A HORA DE VENCER...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0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5020" y="378061"/>
            <a:ext cx="11154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SIMPLESMENTE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TÁ CHORANDO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PRECISANDO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TÁ SOFRENDO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LOUVE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LOUVOR INVADE O CÉU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7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9" y="336358"/>
            <a:ext cx="116118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VAI NA FRENTE ABRINDO CAMINHO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QUEBRANDO AS CORRENTES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TIRANDO OS ESPINHOS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ORDENA AOS ANJOS PRA CONTIGO LUTAR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038" y="330594"/>
            <a:ext cx="114644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ABRE AS PORTAS PRA NINGUÉM MAIS FECHAR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TRABALHA PRA QUEM NELE CONFIA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CAMINHA CONTIGO DE NOITE OU DE DIA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ERGA SUAS MÃOS SUA BÊNÇÃO CHEGOU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COMECE A CANTAR...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76749" y="955791"/>
            <a:ext cx="108007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3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62000" y="896797"/>
            <a:ext cx="110219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ADORE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EXALTE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CANTE AO SENHOR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7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283" y="336359"/>
            <a:ext cx="1140541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NÃO REJEITA A ORAÇÃO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err="1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ORAÇÃO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 É ALIMENTO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JUSTO SEM RESPOSTA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OU FICAR NO SOFRIMENTO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9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4" y="203623"/>
            <a:ext cx="115381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BASTA SOMENTE ESPERAR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DEUS IRÁ FAZER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ELE ESTENDE SUAS MÃOS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A HORA DE VENCER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7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6" y="247868"/>
            <a:ext cx="11493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LOUVE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SIMPLESMENTE LOUVE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TÁ CHORANDO LOUVE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PRECISANDO LOUVE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7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786" y="268380"/>
            <a:ext cx="11464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TÁ SOFRENDO LOUVE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LOUVE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LOUVOR INVADE O CÉU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7" y="233120"/>
            <a:ext cx="1122843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DEUS VAI NA FRENTE ABRINDO CAMINHO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QUEBRANDO AS CORRENTES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TIRANDO OS ESPINHOS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ORDENA AOS ANJOS PRA CONTIGO LUTAR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0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773" y="374840"/>
            <a:ext cx="1144966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ABRE AS PORTAS PRA NINGUÉM MAIS FECHAR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TRABALHA PRA QUEM NELE CONFIA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CAMINHA CONTIGO DE NOITE OU DE DIA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ERGA SUAS MÃOS SUA BÊNÇÃO CHEGOU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COMECE A CANTAR...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7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79986" y="660823"/>
            <a:ext cx="111694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MUITO LOUVOR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5018" y="513339"/>
            <a:ext cx="108302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GENTE PRECISA ENTENDER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QUE DEUS ESTÁ FALANDO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ELE FICA EM SILÊNCIO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PORQUE ESTÁ TRABALHANDO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94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do Office</vt:lpstr>
      <vt:lpstr>COM MUITO LOUVOR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muito louvor</dc:title>
  <dc:creator>Carlos</dc:creator>
  <cp:lastModifiedBy>Carlos</cp:lastModifiedBy>
  <cp:revision>3</cp:revision>
  <dcterms:created xsi:type="dcterms:W3CDTF">2022-11-20T16:55:12Z</dcterms:created>
  <dcterms:modified xsi:type="dcterms:W3CDTF">2022-11-20T17:09:26Z</dcterms:modified>
</cp:coreProperties>
</file>