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15/01/2019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1412" y="-52621"/>
            <a:ext cx="10711339" cy="1527533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  <a:cs typeface="Aharoni" pitchFamily="2" charset="-79"/>
              </a:rPr>
              <a:t>CONFIO EM TI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8451" y="1114872"/>
            <a:ext cx="8821103" cy="1821162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DAVI SACER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CC2734-F67B-40A1-A8E4-CBCCE701E1EE}"/>
              </a:ext>
            </a:extLst>
          </p:cNvPr>
          <p:cNvSpPr/>
          <p:nvPr/>
        </p:nvSpPr>
        <p:spPr>
          <a:xfrm>
            <a:off x="468139" y="1054765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NÃO VOU MAIS OLHAR ATRÁS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QUE PASSOU NÃO VOLTA MAIS</a:t>
            </a:r>
          </a:p>
        </p:txBody>
      </p:sp>
    </p:spTree>
    <p:extLst>
      <p:ext uri="{BB962C8B-B14F-4D97-AF65-F5344CB8AC3E}">
        <p14:creationId xmlns:p14="http://schemas.microsoft.com/office/powerpoint/2010/main" val="335136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D0FD7-3C87-4BA2-A58B-AB52C02AB6C3}"/>
              </a:ext>
            </a:extLst>
          </p:cNvPr>
          <p:cNvSpPr/>
          <p:nvPr/>
        </p:nvSpPr>
        <p:spPr>
          <a:xfrm>
            <a:off x="324123" y="1048814"/>
            <a:ext cx="11953328" cy="5028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TEMEREI O QUE VIRÁ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MINHA ESPERANÇA ESTÁ EM DEUS</a:t>
            </a:r>
          </a:p>
        </p:txBody>
      </p:sp>
    </p:spTree>
    <p:extLst>
      <p:ext uri="{BB962C8B-B14F-4D97-AF65-F5344CB8AC3E}">
        <p14:creationId xmlns:p14="http://schemas.microsoft.com/office/powerpoint/2010/main" val="154379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388C00D-A2C1-487E-BEE6-A9752DFE0C1F}"/>
              </a:ext>
            </a:extLst>
          </p:cNvPr>
          <p:cNvSpPr/>
          <p:nvPr/>
        </p:nvSpPr>
        <p:spPr>
          <a:xfrm>
            <a:off x="504143" y="1054765"/>
            <a:ext cx="115932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CADA LÁGRIMA QUE CHOREI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CADA SONHO QUE PERDI</a:t>
            </a:r>
          </a:p>
        </p:txBody>
      </p:sp>
    </p:spTree>
    <p:extLst>
      <p:ext uri="{BB962C8B-B14F-4D97-AF65-F5344CB8AC3E}">
        <p14:creationId xmlns:p14="http://schemas.microsoft.com/office/powerpoint/2010/main" val="337872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8FD9896-3A58-4957-8813-C104929581C8}"/>
              </a:ext>
            </a:extLst>
          </p:cNvPr>
          <p:cNvSpPr/>
          <p:nvPr/>
        </p:nvSpPr>
        <p:spPr>
          <a:xfrm>
            <a:off x="1008199" y="1054765"/>
            <a:ext cx="105851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COLOCO AOS TEUS PÉS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LEVANTA-ME, SENHOR</a:t>
            </a:r>
          </a:p>
        </p:txBody>
      </p:sp>
    </p:spTree>
    <p:extLst>
      <p:ext uri="{BB962C8B-B14F-4D97-AF65-F5344CB8AC3E}">
        <p14:creationId xmlns:p14="http://schemas.microsoft.com/office/powerpoint/2010/main" val="15996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670318"/>
            <a:ext cx="1083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CONFIO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NADA PODERÁ ME AFASTAR DE TI</a:t>
            </a:r>
          </a:p>
        </p:txBody>
      </p:sp>
    </p:spTree>
    <p:extLst>
      <p:ext uri="{BB962C8B-B14F-4D97-AF65-F5344CB8AC3E}">
        <p14:creationId xmlns:p14="http://schemas.microsoft.com/office/powerpoint/2010/main" val="375731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4FAEE75-DA1A-4E40-8523-45EED08DF45A}"/>
              </a:ext>
            </a:extLst>
          </p:cNvPr>
          <p:cNvSpPr/>
          <p:nvPr/>
        </p:nvSpPr>
        <p:spPr>
          <a:xfrm>
            <a:off x="756171" y="1054765"/>
            <a:ext cx="110892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 ÉS A MINHA FONTE, MEU SUSTENTO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AMIGO FIEL</a:t>
            </a:r>
          </a:p>
        </p:txBody>
      </p:sp>
    </p:spTree>
    <p:extLst>
      <p:ext uri="{BB962C8B-B14F-4D97-AF65-F5344CB8AC3E}">
        <p14:creationId xmlns:p14="http://schemas.microsoft.com/office/powerpoint/2010/main" val="92372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670318"/>
            <a:ext cx="1083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CONFIO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NADA PODERÁ ME AFASTAR DE TI</a:t>
            </a:r>
          </a:p>
        </p:txBody>
      </p:sp>
    </p:spTree>
    <p:extLst>
      <p:ext uri="{BB962C8B-B14F-4D97-AF65-F5344CB8AC3E}">
        <p14:creationId xmlns:p14="http://schemas.microsoft.com/office/powerpoint/2010/main" val="172043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054765"/>
            <a:ext cx="10837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EM TODO TEMPO EU SEI QUE ESTÁS COMIGO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AMIGO FIEL</a:t>
            </a:r>
          </a:p>
        </p:txBody>
      </p:sp>
    </p:spTree>
    <p:extLst>
      <p:ext uri="{BB962C8B-B14F-4D97-AF65-F5344CB8AC3E}">
        <p14:creationId xmlns:p14="http://schemas.microsoft.com/office/powerpoint/2010/main" val="139170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388C00D-A2C1-487E-BEE6-A9752DFE0C1F}"/>
              </a:ext>
            </a:extLst>
          </p:cNvPr>
          <p:cNvSpPr/>
          <p:nvPr/>
        </p:nvSpPr>
        <p:spPr>
          <a:xfrm>
            <a:off x="504143" y="1054765"/>
            <a:ext cx="115932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CADA LÁGRIMA QUE CHOREI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CADA SONHO QUE PERDI</a:t>
            </a:r>
          </a:p>
        </p:txBody>
      </p:sp>
    </p:spTree>
    <p:extLst>
      <p:ext uri="{BB962C8B-B14F-4D97-AF65-F5344CB8AC3E}">
        <p14:creationId xmlns:p14="http://schemas.microsoft.com/office/powerpoint/2010/main" val="343248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8FD9896-3A58-4957-8813-C104929581C8}"/>
              </a:ext>
            </a:extLst>
          </p:cNvPr>
          <p:cNvSpPr/>
          <p:nvPr/>
        </p:nvSpPr>
        <p:spPr>
          <a:xfrm>
            <a:off x="1008199" y="1054765"/>
            <a:ext cx="105851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COLOCO AOS TEUS PÉS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LEVANTA-ME, SENHOR</a:t>
            </a:r>
          </a:p>
        </p:txBody>
      </p:sp>
    </p:spTree>
    <p:extLst>
      <p:ext uri="{BB962C8B-B14F-4D97-AF65-F5344CB8AC3E}">
        <p14:creationId xmlns:p14="http://schemas.microsoft.com/office/powerpoint/2010/main" val="29972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CC2734-F67B-40A1-A8E4-CBCCE701E1EE}"/>
              </a:ext>
            </a:extLst>
          </p:cNvPr>
          <p:cNvSpPr/>
          <p:nvPr/>
        </p:nvSpPr>
        <p:spPr>
          <a:xfrm>
            <a:off x="468139" y="1054765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NÃO VOU MAIS OLHAR ATRÁS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QUE PASSOU NÃO VOLTA MAIS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670318"/>
            <a:ext cx="1083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CONFIO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NADA PODERÁ ME AFASTAR DE TI</a:t>
            </a:r>
          </a:p>
        </p:txBody>
      </p:sp>
    </p:spTree>
    <p:extLst>
      <p:ext uri="{BB962C8B-B14F-4D97-AF65-F5344CB8AC3E}">
        <p14:creationId xmlns:p14="http://schemas.microsoft.com/office/powerpoint/2010/main" val="56243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4FAEE75-DA1A-4E40-8523-45EED08DF45A}"/>
              </a:ext>
            </a:extLst>
          </p:cNvPr>
          <p:cNvSpPr/>
          <p:nvPr/>
        </p:nvSpPr>
        <p:spPr>
          <a:xfrm>
            <a:off x="756171" y="1054765"/>
            <a:ext cx="110892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 ÉS A MINHA FONTE, MEU SUSTENTO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AMIGO FIEL</a:t>
            </a:r>
          </a:p>
        </p:txBody>
      </p:sp>
    </p:spTree>
    <p:extLst>
      <p:ext uri="{BB962C8B-B14F-4D97-AF65-F5344CB8AC3E}">
        <p14:creationId xmlns:p14="http://schemas.microsoft.com/office/powerpoint/2010/main" val="186260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670318"/>
            <a:ext cx="1083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CONFIO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NADA PODERÁ ME AFASTAR DE TI</a:t>
            </a:r>
          </a:p>
        </p:txBody>
      </p:sp>
    </p:spTree>
    <p:extLst>
      <p:ext uri="{BB962C8B-B14F-4D97-AF65-F5344CB8AC3E}">
        <p14:creationId xmlns:p14="http://schemas.microsoft.com/office/powerpoint/2010/main" val="179414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054765"/>
            <a:ext cx="10837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EM TODO TEMPO EU SEI QUE ESTÁS COMIGO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AMIGO FIEL</a:t>
            </a:r>
          </a:p>
        </p:txBody>
      </p:sp>
    </p:spTree>
    <p:extLst>
      <p:ext uri="{BB962C8B-B14F-4D97-AF65-F5344CB8AC3E}">
        <p14:creationId xmlns:p14="http://schemas.microsoft.com/office/powerpoint/2010/main" val="169203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D0FD7-3C87-4BA2-A58B-AB52C02AB6C3}"/>
              </a:ext>
            </a:extLst>
          </p:cNvPr>
          <p:cNvSpPr/>
          <p:nvPr/>
        </p:nvSpPr>
        <p:spPr>
          <a:xfrm>
            <a:off x="324123" y="1048814"/>
            <a:ext cx="11953328" cy="5028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NÃO TEMEREI O QUE VIRÁ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MINHA ESPERANÇA ESTÁ EM DEUS</a:t>
            </a:r>
          </a:p>
        </p:txBody>
      </p:sp>
    </p:spTree>
    <p:extLst>
      <p:ext uri="{BB962C8B-B14F-4D97-AF65-F5344CB8AC3E}">
        <p14:creationId xmlns:p14="http://schemas.microsoft.com/office/powerpoint/2010/main" val="16578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388C00D-A2C1-487E-BEE6-A9752DFE0C1F}"/>
              </a:ext>
            </a:extLst>
          </p:cNvPr>
          <p:cNvSpPr/>
          <p:nvPr/>
        </p:nvSpPr>
        <p:spPr>
          <a:xfrm>
            <a:off x="504143" y="1054765"/>
            <a:ext cx="115932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CADA LÁGRIMA QUE CHOREI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CADA SONHO QUE PERDI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8FD9896-3A58-4957-8813-C104929581C8}"/>
              </a:ext>
            </a:extLst>
          </p:cNvPr>
          <p:cNvSpPr/>
          <p:nvPr/>
        </p:nvSpPr>
        <p:spPr>
          <a:xfrm>
            <a:off x="1008199" y="1054765"/>
            <a:ext cx="105851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COLOCO AOS TEUS PÉS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LEVANTA-ME, SENHOR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670318"/>
            <a:ext cx="1083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CONFIO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NADA PODERÁ ME AFASTAR DE TI</a:t>
            </a:r>
          </a:p>
        </p:txBody>
      </p:sp>
    </p:spTree>
    <p:extLst>
      <p:ext uri="{BB962C8B-B14F-4D97-AF65-F5344CB8AC3E}">
        <p14:creationId xmlns:p14="http://schemas.microsoft.com/office/powerpoint/2010/main" val="179290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4FAEE75-DA1A-4E40-8523-45EED08DF45A}"/>
              </a:ext>
            </a:extLst>
          </p:cNvPr>
          <p:cNvSpPr/>
          <p:nvPr/>
        </p:nvSpPr>
        <p:spPr>
          <a:xfrm>
            <a:off x="756171" y="1054765"/>
            <a:ext cx="110892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TU ÉS A MINHA FONTE, MEU SUSTENTO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AMIGO FIEL</a:t>
            </a:r>
          </a:p>
        </p:txBody>
      </p:sp>
    </p:spTree>
    <p:extLst>
      <p:ext uri="{BB962C8B-B14F-4D97-AF65-F5344CB8AC3E}">
        <p14:creationId xmlns:p14="http://schemas.microsoft.com/office/powerpoint/2010/main" val="135824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670318"/>
            <a:ext cx="108372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CONFIO EM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NADA PODERÁ ME AFASTAR DE TI</a:t>
            </a:r>
          </a:p>
        </p:txBody>
      </p:sp>
    </p:spTree>
    <p:extLst>
      <p:ext uri="{BB962C8B-B14F-4D97-AF65-F5344CB8AC3E}">
        <p14:creationId xmlns:p14="http://schemas.microsoft.com/office/powerpoint/2010/main" val="219854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5D15749-9B61-4295-B768-A78FCBE38731}"/>
              </a:ext>
            </a:extLst>
          </p:cNvPr>
          <p:cNvSpPr/>
          <p:nvPr/>
        </p:nvSpPr>
        <p:spPr>
          <a:xfrm>
            <a:off x="882141" y="1054765"/>
            <a:ext cx="10837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EM TODO TEMPO EU SEI QUE ESTÁS COMIGO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MEU AMIGO FIEL</a:t>
            </a:r>
          </a:p>
        </p:txBody>
      </p:sp>
    </p:spTree>
    <p:extLst>
      <p:ext uri="{BB962C8B-B14F-4D97-AF65-F5344CB8AC3E}">
        <p14:creationId xmlns:p14="http://schemas.microsoft.com/office/powerpoint/2010/main" val="3690080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220</Words>
  <Application>Microsoft Office PowerPoint</Application>
  <PresentationFormat>Personalizar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Tema do Office</vt:lpstr>
      <vt:lpstr>CONFIO EM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GARDÊNIA</cp:lastModifiedBy>
  <cp:revision>11</cp:revision>
  <dcterms:created xsi:type="dcterms:W3CDTF">2016-06-02T02:16:29Z</dcterms:created>
  <dcterms:modified xsi:type="dcterms:W3CDTF">2019-01-15T16:36:13Z</dcterms:modified>
</cp:coreProperties>
</file>