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65" r:id="rId3"/>
    <p:sldId id="320" r:id="rId4"/>
    <p:sldId id="321" r:id="rId5"/>
    <p:sldId id="322" r:id="rId6"/>
    <p:sldId id="323" r:id="rId7"/>
    <p:sldId id="324" r:id="rId8"/>
    <p:sldId id="325" r:id="rId9"/>
    <p:sldId id="327" r:id="rId10"/>
    <p:sldId id="329" r:id="rId11"/>
  </p:sldIdLst>
  <p:sldSz cx="12188825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5" d="100"/>
          <a:sy n="75" d="100"/>
        </p:scale>
        <p:origin x="540" y="66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14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pt-BR" smtClean="0"/>
              <a:t>13/07/2022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pt-BR" smtClean="0"/>
              <a:t>13/07/2022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t>13/07/2022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t>13/07/2022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t>13/07/2022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t>13/07/2022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t>13/07/2022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t>13/07/2022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t>13/07/2022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t>13/07/2022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t>13/07/2022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pPr/>
              <a:t>13/07/2022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pt-BR" smtClean="0"/>
              <a:pPr/>
              <a:t>13/07/2022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646140" y="-1035496"/>
            <a:ext cx="8229600" cy="2895600"/>
          </a:xfrm>
        </p:spPr>
        <p:txBody>
          <a:bodyPr>
            <a:noAutofit/>
          </a:bodyPr>
          <a:lstStyle/>
          <a:p>
            <a:pPr algn="r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CONSAGRAÇÃO</a:t>
            </a:r>
            <a:b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32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ALINE BARROS</a:t>
            </a:r>
            <a:endParaRPr lang="pt-BR" sz="2400" b="1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94877" y="1700808"/>
            <a:ext cx="11999069" cy="4392488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AO REI DOS REIS CONSAGRO TUDO O QUE SOU E DE GRATOS LOUVORES TRANSBORDA O MEU CORAÇÃO</a:t>
            </a:r>
          </a:p>
        </p:txBody>
      </p:sp>
    </p:spTree>
    <p:extLst>
      <p:ext uri="{BB962C8B-B14F-4D97-AF65-F5344CB8AC3E}">
        <p14:creationId xmlns:p14="http://schemas.microsoft.com/office/powerpoint/2010/main" val="317270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70975" y="2276872"/>
            <a:ext cx="11646873" cy="4068452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 MINHA VIDA EU ENTREGO NAS TUAS MÃOS, MEU SENHOR </a:t>
            </a:r>
            <a:r>
              <a:rPr lang="pt-BR" sz="7200" b="1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PRÁ </a:t>
            </a:r>
            <a: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TE EXALTAR COM TODO MEU AMOR</a:t>
            </a:r>
          </a:p>
        </p:txBody>
      </p:sp>
    </p:spTree>
    <p:extLst>
      <p:ext uri="{BB962C8B-B14F-4D97-AF65-F5344CB8AC3E}">
        <p14:creationId xmlns:p14="http://schemas.microsoft.com/office/powerpoint/2010/main" val="110096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-62273" y="1232756"/>
            <a:ext cx="12313369" cy="4392488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EU TE LOUVAREI </a:t>
            </a:r>
            <a:b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CONFORME A TUA JUSTIÇA E CANTAREI LOUVORES, POIS TU ÉS ALTÍSSIMO</a:t>
            </a:r>
          </a:p>
        </p:txBody>
      </p:sp>
    </p:spTree>
    <p:extLst>
      <p:ext uri="{BB962C8B-B14F-4D97-AF65-F5344CB8AC3E}">
        <p14:creationId xmlns:p14="http://schemas.microsoft.com/office/powerpoint/2010/main" val="47460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89755" y="1232756"/>
            <a:ext cx="11809313" cy="4392488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CELEBRAREI A TI, Ó DEUS, COM MEU VIVER CANTAREI E CONTAREI AS TUAS OBRAS</a:t>
            </a:r>
          </a:p>
        </p:txBody>
      </p:sp>
    </p:spTree>
    <p:extLst>
      <p:ext uri="{BB962C8B-B14F-4D97-AF65-F5344CB8AC3E}">
        <p14:creationId xmlns:p14="http://schemas.microsoft.com/office/powerpoint/2010/main" val="60426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89755" y="1232756"/>
            <a:ext cx="11809313" cy="4392488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POIS POR TUAS MÃOS </a:t>
            </a:r>
            <a:b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FORAM CRIADOS</a:t>
            </a:r>
            <a:b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TERRA, CÉU E MAR </a:t>
            </a:r>
            <a:b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TODO SER QUE NELES HÁ</a:t>
            </a:r>
          </a:p>
        </p:txBody>
      </p:sp>
    </p:spTree>
    <p:extLst>
      <p:ext uri="{BB962C8B-B14F-4D97-AF65-F5344CB8AC3E}">
        <p14:creationId xmlns:p14="http://schemas.microsoft.com/office/powerpoint/2010/main" val="283618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-1" y="1772816"/>
            <a:ext cx="12188825" cy="4392488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TODA A TERRA CELEBRA A TI</a:t>
            </a:r>
            <a:b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COM CÂNTICOS DE JÚBILO</a:t>
            </a:r>
            <a:b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POIS TU ÉS O DEUS CRIADOR</a:t>
            </a:r>
          </a:p>
        </p:txBody>
      </p:sp>
    </p:spTree>
    <p:extLst>
      <p:ext uri="{BB962C8B-B14F-4D97-AF65-F5344CB8AC3E}">
        <p14:creationId xmlns:p14="http://schemas.microsoft.com/office/powerpoint/2010/main" val="46510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89755" y="1232756"/>
            <a:ext cx="11809313" cy="4392488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 HONRA, A GLÓRIA, A FORÇA</a:t>
            </a:r>
            <a:b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O PODER AO REI JESUS</a:t>
            </a:r>
          </a:p>
        </p:txBody>
      </p:sp>
    </p:spTree>
    <p:extLst>
      <p:ext uri="{BB962C8B-B14F-4D97-AF65-F5344CB8AC3E}">
        <p14:creationId xmlns:p14="http://schemas.microsoft.com/office/powerpoint/2010/main" val="301608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89755" y="1628800"/>
            <a:ext cx="11809313" cy="3024336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O LOUVOR AO REI JESUS</a:t>
            </a:r>
          </a:p>
        </p:txBody>
      </p:sp>
    </p:spTree>
    <p:extLst>
      <p:ext uri="{BB962C8B-B14F-4D97-AF65-F5344CB8AC3E}">
        <p14:creationId xmlns:p14="http://schemas.microsoft.com/office/powerpoint/2010/main" val="20981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Escritório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scritório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257D54-B65D-4775-8A47-BF76CA13EE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túnel azul digital (widescreen)</Template>
  <TotalTime>0</TotalTime>
  <Words>79</Words>
  <Application>Microsoft Office PowerPoint</Application>
  <PresentationFormat>Personalizar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Aharoni</vt:lpstr>
      <vt:lpstr>Arial</vt:lpstr>
      <vt:lpstr>Arial Black</vt:lpstr>
      <vt:lpstr>Corbel</vt:lpstr>
      <vt:lpstr>Digital Blue Tunnel 16x9</vt:lpstr>
      <vt:lpstr>CONSAGRAÇÃO ALINE BARROS</vt:lpstr>
      <vt:lpstr>AO REI DOS REIS CONSAGRO TUDO O QUE SOU E DE GRATOS LOUVORES TRANSBORDA O MEU CORAÇÃO</vt:lpstr>
      <vt:lpstr>A MINHA VIDA EU ENTREGO NAS TUAS MÃOS, MEU SENHOR PRÁ TE EXALTAR COM TODO MEU AMOR</vt:lpstr>
      <vt:lpstr>EU TE LOUVAREI  CONFORME A TUA JUSTIÇA E CANTAREI LOUVORES, POIS TU ÉS ALTÍSSIMO</vt:lpstr>
      <vt:lpstr>CELEBRAREI A TI, Ó DEUS, COM MEU VIVER CANTAREI E CONTAREI AS TUAS OBRAS</vt:lpstr>
      <vt:lpstr>POIS POR TUAS MÃOS  FORAM CRIADOS TERRA, CÉU E MAR  E TODO SER QUE NELES HÁ</vt:lpstr>
      <vt:lpstr>TODA A TERRA CELEBRA A TI COM CÂNTICOS DE JÚBILO POIS TU ÉS O DEUS CRIADOR</vt:lpstr>
      <vt:lpstr>A HONRA, A GLÓRIA, A FORÇA E O PODER AO REI JESUS</vt:lpstr>
      <vt:lpstr>E O LOUVOR AO REI JESUS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2015-12-20T02:32:01Z</dcterms:created>
  <dcterms:modified xsi:type="dcterms:W3CDTF">2022-07-13T22:01:35Z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