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7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9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95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3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3FD-C736-422C-8453-A6CCCED13F14}" type="datetimeFigureOut">
              <a:rPr lang="pt-BR" smtClean="0"/>
              <a:t>02/07/2022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148F-C6F6-4E8C-A225-B999AF5DD6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20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CRUZ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84638"/>
            <a:ext cx="9144000" cy="1655762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TOQUE NO ALTAR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339636"/>
            <a:ext cx="10795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CRUZ,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SERIA O FIM?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CRUZ DA MALDIÇÃO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DA VERGONHA E SOLIDÃO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25336"/>
            <a:ext cx="11760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CRUZ,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GOSTO DO FEL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SILÊNCIO DO CÉU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QUIS SE ENTREGAR POR AMOR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9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39700"/>
            <a:ext cx="110109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DEUS,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ESVAZIOU ASSUMINDO O MEU LUGAR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SANGUE VERTEU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274935"/>
            <a:ext cx="11125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CRUZ,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O REI DOS REIS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SUPORTOU A DOR DE CARREGAR OS MEUS PECADOS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6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12636"/>
            <a:ext cx="11544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CRUZ,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CRUZ DO MEU JESUS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SERVO, SOFREDOR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CORDEIRO IMACULADO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9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136436"/>
            <a:ext cx="113919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CRUZ,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PALCO DO AMOR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DEUS VENCEU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MORTE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44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CRUZ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CRUZ</dc:title>
  <dc:creator>Carlinhos Lemos</dc:creator>
  <cp:lastModifiedBy>Carlinhos Lemos</cp:lastModifiedBy>
  <cp:revision>2</cp:revision>
  <dcterms:created xsi:type="dcterms:W3CDTF">2022-07-03T00:14:14Z</dcterms:created>
  <dcterms:modified xsi:type="dcterms:W3CDTF">2022-07-03T00:14:40Z</dcterms:modified>
</cp:coreProperties>
</file>