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"/>
  </p:notesMasterIdLst>
  <p:handoutMasterIdLst>
    <p:handoutMasterId r:id="rId10"/>
  </p:handoutMasterIdLst>
  <p:sldIdLst>
    <p:sldId id="268" r:id="rId3"/>
    <p:sldId id="258" r:id="rId4"/>
    <p:sldId id="270" r:id="rId5"/>
    <p:sldId id="269" r:id="rId6"/>
    <p:sldId id="272" r:id="rId7"/>
    <p:sldId id="27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123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93605-0C0C-4258-9724-5F2F9BB3BC90}" type="datetimeFigureOut">
              <a:rPr lang="pt-BR" smtClean="0"/>
              <a:pPr/>
              <a:t>28/05/2023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FE7F-C917-439A-8026-3D301EB5CC2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799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1B3D-E4E3-4A80-AB70-C5564C267266}" type="datetimeFigureOut">
              <a:rPr lang="pt-BR" smtClean="0"/>
              <a:pPr/>
              <a:t>28/05/2023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B30D-C07A-425B-A90C-BA7BEB19107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31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BC51F-9237-0741-FADE-FF2FD232D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02D0FA-7140-EE8C-35A0-32A6F67AD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339B35-54E8-4D24-13EF-3E4ED70B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28/05/2023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7C8BCC-1AB5-78E5-DD19-1A62016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8CDE26-2938-5046-A53C-F8858E3E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844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9730A-C28A-A14E-D66C-772E686C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61224E-E7E0-D966-8D62-A0D705A89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A9B29D-42F5-42B3-29DC-EF0AFCD0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28/05/2023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BDCFB9-9DD3-7690-1E5A-1FF1E316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9DBF18-A0FD-8B0C-6474-F3DA9E6F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815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A7D70E-ED83-F3AA-EDF3-BD15D147A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0CB83B-DFF7-34F5-D4D5-72CD21D58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E1E4CC-C5DE-0E5D-0105-E8D9265A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28/05/2023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CDBCD6-1C28-A245-D21A-002ABC3E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84055F-0A1A-D766-001B-F54EAB89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06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EAEE0-C484-ABA7-1EE5-E83A35AC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4EDB98-6E1D-798D-0DB3-E4B6A7088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6760D-827B-9240-E407-F91516F1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28/05/2023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C5433A-9F0B-F066-98F7-5E6F0FF3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F51013-235D-1035-59E0-C775B71C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15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057FE-A0D2-4203-DDAF-1018FD9F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21148F-569E-BDE7-F1C6-291888E51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A8E6BE-A1AE-9C71-90FB-9AB1E461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EE9E-5D32-441A-B680-C74DEE80FFA3}" type="datetimeFigureOut">
              <a:rPr lang="pt-BR" smtClean="0"/>
              <a:t>28/05/2023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BAE9F-4597-43A8-513D-73E29ACD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B0AC49-2178-78C5-78AC-5BC72663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879B-3307-427E-ABDE-F946A0F856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78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9E5AA-8181-2310-658F-A6B9E8B2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32A7FC-881B-105D-039E-9F856E8DE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D102E9-C9EA-A346-4C1A-5D07B51D5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554231-3433-7CD7-5A5A-62B0FD92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28/05/2023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D29485-814F-724A-9E32-9C4D9022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5C26A8-45A1-4771-8637-80A864138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87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B26AC-9D8C-D986-BBD0-9176747E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DE1F97-D256-864F-5D33-2645A5324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21AD44-119E-9C74-D011-70F0C7292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5924CC-38AB-067F-70E5-3509F81C4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73C00B-FD20-84A1-31A8-F45390B80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E629C5-E5D0-1993-7D23-B9CFB8EB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28/05/2023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F59A7A-019C-6B11-23C9-4EB9D31D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F60246-8105-612E-8C76-57DE9787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075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28862-5BAB-D190-236C-A25785E1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B7D72D-CA20-6C76-1C14-C9DD84E6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28/05/2023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5589CF-3F88-DD35-160F-A732A9F2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C1A5DF-BDAB-E19C-8879-2DC8A50D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38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63D994-BDB0-7232-6677-57EA7B6D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28/05/2023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B0FDC9-B346-4FEB-8241-155394B8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02E497-200F-F5F1-C869-611836E5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746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4940C-DCF7-B757-D034-017C51B4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CCAE9-3885-AE44-1E44-CA9C27806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AB6A0C-896A-7372-20BE-CB11484A7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087A65-2DA9-2AAC-0CEB-CB9B1316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28/05/2023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E2CC2D-54B6-FBEB-C9A0-5D73139A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F6AF3D-EA85-AFC1-D665-B52C59A4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287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53F0A-9E4C-CC8E-1058-881D558A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6E846ED-F1D1-BFD5-7AB0-7345F90F8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94EA48-BBC8-F3BA-46A9-997A7EBA4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203FE7-3A1B-57C3-B841-9C11CB08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EE9E-5D32-441A-B680-C74DEE80FFA3}" type="datetimeFigureOut">
              <a:rPr lang="pt-BR" smtClean="0"/>
              <a:t>28/05/2023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D8E376-4A71-9A8E-3D27-99092179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B2E702-A349-9B49-68CC-ADA29279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879B-3307-427E-ABDE-F946A0F856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82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F8EDEB-03AD-DE67-C657-8ACACAB4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558518-023F-495A-957B-DFFAC4397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FFA446-266C-55C9-6292-67D1A42A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pt-BR" smtClean="0"/>
              <a:pPr/>
              <a:t>28/05/2023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8B45B4-BB23-C736-1A14-D034E519E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155B59-A6DF-8530-4B93-DFABFDF0B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304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2452" y="-212034"/>
            <a:ext cx="10710333" cy="1464906"/>
          </a:xfrm>
        </p:spPr>
        <p:txBody>
          <a:bodyPr>
            <a:noAutofit/>
          </a:bodyPr>
          <a:lstStyle/>
          <a:p>
            <a:pPr algn="r"/>
            <a:r>
              <a:rPr lang="pt-BR" sz="6000" b="1" dirty="0">
                <a:solidFill>
                  <a:schemeClr val="tx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DIGNO ÉS DE GLÓRIA</a:t>
            </a:r>
          </a:p>
        </p:txBody>
      </p:sp>
    </p:spTree>
    <p:extLst>
      <p:ext uri="{BB962C8B-B14F-4D97-AF65-F5344CB8AC3E}">
        <p14:creationId xmlns:p14="http://schemas.microsoft.com/office/powerpoint/2010/main" val="237011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1524531"/>
            <a:ext cx="11449318" cy="5054641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DIGNO ÉS DE GLÓRIA</a:t>
            </a:r>
            <a:b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HONRA</a:t>
            </a:r>
            <a:b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2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5353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901679"/>
            <a:ext cx="11449318" cy="5054641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LEVANTEMOS NOSSAS MÃOS</a:t>
            </a:r>
            <a:b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PRA TEU NOME EXALTAR</a:t>
            </a:r>
          </a:p>
        </p:txBody>
      </p:sp>
    </p:spTree>
    <p:extLst>
      <p:ext uri="{BB962C8B-B14F-4D97-AF65-F5344CB8AC3E}">
        <p14:creationId xmlns:p14="http://schemas.microsoft.com/office/powerpoint/2010/main" val="323275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1100462"/>
            <a:ext cx="11449318" cy="5054641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POR QUE GRANDE ÉS TU</a:t>
            </a:r>
            <a:b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MARAVILHAS FAZES TU</a:t>
            </a:r>
          </a:p>
        </p:txBody>
      </p:sp>
    </p:spTree>
    <p:extLst>
      <p:ext uri="{BB962C8B-B14F-4D97-AF65-F5344CB8AC3E}">
        <p14:creationId xmlns:p14="http://schemas.microsoft.com/office/powerpoint/2010/main" val="108643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0"/>
            <a:ext cx="11449318" cy="5054641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HÁ OUTRO IGUAL A TI </a:t>
            </a:r>
          </a:p>
        </p:txBody>
      </p:sp>
    </p:spTree>
    <p:extLst>
      <p:ext uri="{BB962C8B-B14F-4D97-AF65-F5344CB8AC3E}">
        <p14:creationId xmlns:p14="http://schemas.microsoft.com/office/powerpoint/2010/main" val="404682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656300"/>
            <a:ext cx="11449318" cy="5054641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NÃO, NÃO HÁ</a:t>
            </a:r>
            <a:b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HÁ OUTRO IGUAL A TI</a:t>
            </a:r>
          </a:p>
        </p:txBody>
      </p:sp>
    </p:spTree>
    <p:extLst>
      <p:ext uri="{BB962C8B-B14F-4D97-AF65-F5344CB8AC3E}">
        <p14:creationId xmlns:p14="http://schemas.microsoft.com/office/powerpoint/2010/main" val="11644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7CB48F5-D6B9-4A73-B7C9-0F05E58E1A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Cambria</vt:lpstr>
      <vt:lpstr>Tema do Office</vt:lpstr>
      <vt:lpstr>DIGNO ÉS DE GLÓRIA</vt:lpstr>
      <vt:lpstr>DIGNO ÉS DE GLÓRIA E HONRA </vt:lpstr>
      <vt:lpstr> LEVANTEMOS NOSSAS MÃOS PRA TEU NOME EXALTAR</vt:lpstr>
      <vt:lpstr>POR QUE GRANDE ÉS TU MARAVILHAS FAZES TU</vt:lpstr>
      <vt:lpstr> NÃO HÁ OUTRO IGUAL A TI </vt:lpstr>
      <vt:lpstr> NÃO, NÃO HÁ NÃO HÁ OUTRO IGUAL A 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2015-12-20T20:38:16Z</dcterms:created>
  <dcterms:modified xsi:type="dcterms:W3CDTF">2023-05-28T20:57:34Z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TC030310029991</vt:lpwstr>
  </property>
</Properties>
</file>