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7" r:id="rId8"/>
    <p:sldId id="260" r:id="rId9"/>
    <p:sldId id="268" r:id="rId10"/>
    <p:sldId id="261" r:id="rId11"/>
    <p:sldId id="269" r:id="rId12"/>
    <p:sldId id="262" r:id="rId13"/>
    <p:sldId id="270" r:id="rId14"/>
    <p:sldId id="263" r:id="rId15"/>
    <p:sldId id="271" r:id="rId16"/>
    <p:sldId id="26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75" d="100"/>
          <a:sy n="75" d="100"/>
        </p:scale>
        <p:origin x="55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391479" y="-1935448"/>
            <a:ext cx="13291929" cy="3652234"/>
          </a:xfrm>
        </p:spPr>
        <p:txBody>
          <a:bodyPr/>
          <a:lstStyle/>
          <a:p>
            <a:pPr algn="r"/>
            <a:r>
              <a:rPr lang="pt-BR" sz="54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DO JEITO QUE EU SOU</a:t>
            </a: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OZÉIAS DE PAULA</a:t>
            </a:r>
          </a:p>
        </p:txBody>
      </p:sp>
    </p:spTree>
    <p:extLst>
      <p:ext uri="{BB962C8B-B14F-4D97-AF65-F5344CB8AC3E}">
        <p14:creationId xmlns:p14="http://schemas.microsoft.com/office/powerpoint/2010/main" val="14738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9144" y="3071780"/>
            <a:ext cx="11513712" cy="4141630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ENCONTRAR ME MOSTROU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NOVA DIREÇÃO, TEU AMOR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7989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9144" y="1680302"/>
            <a:ext cx="11513712" cy="4141630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FEZ MUDAR TUDO EM MIM,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MEU CORAÇÃO TRANSFORMOU</a:t>
            </a:r>
          </a:p>
        </p:txBody>
      </p:sp>
    </p:spTree>
    <p:extLst>
      <p:ext uri="{BB962C8B-B14F-4D97-AF65-F5344CB8AC3E}">
        <p14:creationId xmlns:p14="http://schemas.microsoft.com/office/powerpoint/2010/main" val="35701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9273" y="2319130"/>
            <a:ext cx="11893453" cy="489667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É TÃO BOM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NÃO POSSO EXPLICAR O PRAZER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3495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431787"/>
            <a:ext cx="12058732" cy="488342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SENTIR TEU AMOR ME ENVOLVER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ESTOU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AOS PÉS DA CRUZ</a:t>
            </a:r>
          </a:p>
        </p:txBody>
      </p:sp>
    </p:spTree>
    <p:extLst>
      <p:ext uri="{BB962C8B-B14F-4D97-AF65-F5344CB8AC3E}">
        <p14:creationId xmlns:p14="http://schemas.microsoft.com/office/powerpoint/2010/main" val="267637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3386" y="1739348"/>
            <a:ext cx="11565228" cy="4631027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SÓ SEI DE UMA COISA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VOU TE DIZER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968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3386" y="1113486"/>
            <a:ext cx="11565228" cy="4631027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SIMPLESMENTE, EU NÃO POSSO E NÃO SEI VIVER SEM VOCÊ, JESUS</a:t>
            </a:r>
          </a:p>
        </p:txBody>
      </p:sp>
    </p:spTree>
    <p:extLst>
      <p:ext uri="{BB962C8B-B14F-4D97-AF65-F5344CB8AC3E}">
        <p14:creationId xmlns:p14="http://schemas.microsoft.com/office/powerpoint/2010/main" val="34801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5279" y="1649732"/>
            <a:ext cx="11861442" cy="4141630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POSSO VIVER LONGE DE VOCÊ,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POSSO FICAR SEM SUA LUZ</a:t>
            </a:r>
          </a:p>
        </p:txBody>
      </p:sp>
    </p:spTree>
    <p:extLst>
      <p:ext uri="{BB962C8B-B14F-4D97-AF65-F5344CB8AC3E}">
        <p14:creationId xmlns:p14="http://schemas.microsoft.com/office/powerpoint/2010/main" val="4087661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5279" y="1358185"/>
            <a:ext cx="11861442" cy="4141630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QUERO DIZER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AMO SÓ VOCÊ, JESUS</a:t>
            </a:r>
          </a:p>
        </p:txBody>
      </p:sp>
    </p:spTree>
    <p:extLst>
      <p:ext uri="{BB962C8B-B14F-4D97-AF65-F5344CB8AC3E}">
        <p14:creationId xmlns:p14="http://schemas.microsoft.com/office/powerpoint/2010/main" val="200874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0756" y="1073427"/>
            <a:ext cx="11350487" cy="604961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ENCONTRAR FOI TÃO BOM EU NÃO TINHA PAZ, NEM PRAZER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485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" y="-234900"/>
            <a:ext cx="11887200" cy="6297769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SENTIA MUITO SÓ,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SEM TER MAIS RAZÃO PRA VIVER</a:t>
            </a:r>
          </a:p>
        </p:txBody>
      </p:sp>
    </p:spTree>
    <p:extLst>
      <p:ext uri="{BB962C8B-B14F-4D97-AF65-F5344CB8AC3E}">
        <p14:creationId xmlns:p14="http://schemas.microsoft.com/office/powerpoint/2010/main" val="16176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068" y="1527314"/>
            <a:ext cx="11603864" cy="441208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ENCONTRAR FOI TÃO BOM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EU NÃO POSSO ESQUECER</a:t>
            </a:r>
          </a:p>
        </p:txBody>
      </p:sp>
    </p:spTree>
    <p:extLst>
      <p:ext uri="{BB962C8B-B14F-4D97-AF65-F5344CB8AC3E}">
        <p14:creationId xmlns:p14="http://schemas.microsoft.com/office/powerpoint/2010/main" val="11870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068" y="1222957"/>
            <a:ext cx="11603864" cy="441208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NOSSO ENCONTRO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MUDOU O MEU VIVER FOI TÃO GRANDE A EMOÇÃO</a:t>
            </a:r>
          </a:p>
        </p:txBody>
      </p:sp>
    </p:spTree>
    <p:extLst>
      <p:ext uri="{BB962C8B-B14F-4D97-AF65-F5344CB8AC3E}">
        <p14:creationId xmlns:p14="http://schemas.microsoft.com/office/powerpoint/2010/main" val="284197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203" y="1699591"/>
            <a:ext cx="11951594" cy="4631027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OUVI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SUA VOZ ME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FALANDO DE AMOR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446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203" y="1938130"/>
            <a:ext cx="11951594" cy="4631027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VOCÊ ME ACEITOU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DO JEITO QUE EU SOU TE DEI O MEU CORAÇÃO</a:t>
            </a:r>
          </a:p>
        </p:txBody>
      </p:sp>
    </p:spTree>
    <p:extLst>
      <p:ext uri="{BB962C8B-B14F-4D97-AF65-F5344CB8AC3E}">
        <p14:creationId xmlns:p14="http://schemas.microsoft.com/office/powerpoint/2010/main" val="13559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5279" y="1861979"/>
            <a:ext cx="11861442" cy="4141630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POSSO VIVER LONGE DE VOCÊ,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POSSO FICAR SEM SUA LUZ</a:t>
            </a:r>
          </a:p>
        </p:txBody>
      </p:sp>
    </p:spTree>
    <p:extLst>
      <p:ext uri="{BB962C8B-B14F-4D97-AF65-F5344CB8AC3E}">
        <p14:creationId xmlns:p14="http://schemas.microsoft.com/office/powerpoint/2010/main" val="116129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5279" y="1358185"/>
            <a:ext cx="11861442" cy="4141630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QUERO DIZER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AMO SÓ VOCÊ, JESUS</a:t>
            </a:r>
          </a:p>
        </p:txBody>
      </p:sp>
    </p:spTree>
    <p:extLst>
      <p:ext uri="{BB962C8B-B14F-4D97-AF65-F5344CB8AC3E}">
        <p14:creationId xmlns:p14="http://schemas.microsoft.com/office/powerpoint/2010/main" val="36442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46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Aharoni</vt:lpstr>
      <vt:lpstr>Arial</vt:lpstr>
      <vt:lpstr>Arial Black</vt:lpstr>
      <vt:lpstr>Century Gothic</vt:lpstr>
      <vt:lpstr>Wingdings 3</vt:lpstr>
      <vt:lpstr>Íon</vt:lpstr>
      <vt:lpstr>DO JEITO QUE EU SOU OZÉIAS DE PAULA</vt:lpstr>
      <vt:lpstr>TE ENCONTRAR FOI TÃO BOM EU NÃO TINHA PAZ, NEM PRAZER </vt:lpstr>
      <vt:lpstr> ME SENTIA MUITO SÓ,  SEM TER MAIS RAZÃO PRA VIVER</vt:lpstr>
      <vt:lpstr>TE ENCONTRAR FOI TÃO BOM  E EU NÃO POSSO ESQUECER</vt:lpstr>
      <vt:lpstr> NOSSO ENCONTRO  MUDOU O MEU VIVER FOI TÃO GRANDE A EMOÇÃO</vt:lpstr>
      <vt:lpstr>  QUANDO OUVI  SUA VOZ ME  FALANDO DE AMOR </vt:lpstr>
      <vt:lpstr> POIS VOCÊ ME ACEITOU  DO JEITO QUE EU SOU TE DEI O MEU CORAÇÃO</vt:lpstr>
      <vt:lpstr>NÃO POSSO VIVER LONGE DE VOCÊ, NÃO POSSO FICAR SEM SUA LUZ</vt:lpstr>
      <vt:lpstr> EU QUERO DIZER  QUE AMO SÓ VOCÊ, JESUS</vt:lpstr>
      <vt:lpstr>TE ENCONTRAR ME MOSTROU  NOVA DIREÇÃO, TEU AMOR </vt:lpstr>
      <vt:lpstr> FEZ MUDAR TUDO EM MIM, O MEU CORAÇÃO TRANSFORMOU</vt:lpstr>
      <vt:lpstr> É TÃO BOM  EU NÃO POSSO EXPLICAR O PRAZER </vt:lpstr>
      <vt:lpstr> DE SENTIR TEU AMOR ME ENVOLVER QUANDO ESTOU  AOS PÉS DA CRUZ</vt:lpstr>
      <vt:lpstr>EU SÓ SEI DE UMA COISA  E VOU TE DIZER </vt:lpstr>
      <vt:lpstr> SIMPLESMENTE, EU NÃO POSSO E NÃO SEI VIVER SEM VOCÊ, JESUS</vt:lpstr>
      <vt:lpstr>NÃO POSSO VIVER LONGE DE VOCÊ, NÃO POSSO FICAR SEM SUA LUZ</vt:lpstr>
      <vt:lpstr> EU QUERO DIZER  QUE AMO SÓ VOCÊ, JESUS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Jeito que eu sou Ozéias de Paula</dc:title>
  <dc:creator>Pastor Marcio</dc:creator>
  <cp:lastModifiedBy>Carlinhos Lemos</cp:lastModifiedBy>
  <cp:revision>8</cp:revision>
  <dcterms:created xsi:type="dcterms:W3CDTF">2015-08-23T19:18:27Z</dcterms:created>
  <dcterms:modified xsi:type="dcterms:W3CDTF">2022-03-23T22:52:58Z</dcterms:modified>
</cp:coreProperties>
</file>