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48139" y="-2141298"/>
            <a:ext cx="12778455" cy="3871174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Leão da Tribo de Judá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Adhemar de Campos</a:t>
            </a:r>
          </a:p>
        </p:txBody>
      </p:sp>
    </p:spTree>
    <p:extLst>
      <p:ext uri="{BB962C8B-B14F-4D97-AF65-F5344CB8AC3E}">
        <p14:creationId xmlns:p14="http://schemas.microsoft.com/office/powerpoint/2010/main" val="9543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552" y="1659835"/>
            <a:ext cx="11706896" cy="558406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ELE É O LEÃO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DA TRIBO DE JUDÁ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JESUS TOMOU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NOSSAS CADEIAS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E NOS LIBERTOU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552" y="1377503"/>
            <a:ext cx="11706896" cy="4102994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ELE É A ROCHA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DA NOSSA VITÓRIA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552" y="2700037"/>
            <a:ext cx="11706896" cy="455375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NOSSA FORÇA EM TEMPOS DE FRAQUEZA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UMA TORRE EM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TEMPOS DE GUERRA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09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Aharoni</vt:lpstr>
      <vt:lpstr>Arial</vt:lpstr>
      <vt:lpstr>Arial Black</vt:lpstr>
      <vt:lpstr>Century Gothic</vt:lpstr>
      <vt:lpstr>Wingdings 3</vt:lpstr>
      <vt:lpstr>Íon</vt:lpstr>
      <vt:lpstr>Leão da Tribo de Judá Adhemar de Campos</vt:lpstr>
      <vt:lpstr>ELE É O LEÃO  DA TRIBO DE JUDÁ JESUS TOMOU  NOSSAS CADEIAS E NOS LIBERTOU </vt:lpstr>
      <vt:lpstr>ELE É A ROCHA  DA NOSSA VITÓRIA </vt:lpstr>
      <vt:lpstr>NOSSA FORÇA EM TEMPOS DE FRAQUEZA UMA TORRE EM  TEMPOS DE GUERRA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Só Tenho a Ti Vineyard</dc:title>
  <dc:creator>Pastor Marcio</dc:creator>
  <cp:lastModifiedBy>GARDÊNIA</cp:lastModifiedBy>
  <cp:revision>6</cp:revision>
  <dcterms:created xsi:type="dcterms:W3CDTF">2015-05-23T20:36:32Z</dcterms:created>
  <dcterms:modified xsi:type="dcterms:W3CDTF">2018-10-09T01:29:27Z</dcterms:modified>
</cp:coreProperties>
</file>