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9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59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4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6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2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54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7C8D-6325-41A3-BEBC-DBCED4AF014C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27599-2825-47B9-9FD1-FE9EC2A23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75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ELE NÃO DESISTE DE VOCÊ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121276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MARQUINHOS GOMES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2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44600" y="1886635"/>
            <a:ext cx="1012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2400" y="2445435"/>
            <a:ext cx="947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6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2200" y="2470835"/>
            <a:ext cx="1041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1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654735"/>
            <a:ext cx="10960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PRA ONDE VOCÊ FOI, SE NA ESCURIDÃO DA NOITE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APAGA O SEU PASSADO E NÃO DESISTE DE VOCÊ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9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0200" y="427335"/>
            <a:ext cx="10642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 DE VOCÊ, ELE SE IMPORTA COM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COMPREENDE O SEU CAMINHAR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NUNCA VI UM AMOR TÃO GRANDE ASSIM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6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36835"/>
            <a:ext cx="10121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 DE VOCÊ, ELE SE IMPORTA COM 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COMPREENDE O SEU CAMINHAR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NUNCA VI UM AMOR TÃO GRANDE ASSIM, ELE NÃO DESISTE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0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0" y="2559735"/>
            <a:ext cx="1012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DESISTE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4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78264"/>
            <a:ext cx="11544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QUEM VOCÊ É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O QUE VOCÊ FEZ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CONHECE O SEU INTERIOR TAMBÉM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QUANTAS VEZES VOCÊ CAIU, TENTANDO ACERTAR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TRISTEZA E O DESESPERO TE FIZERAM CHORAR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61035"/>
            <a:ext cx="1092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PRA ONDE VOCÊ FOI, SE NA ESCURIDÃO DA NOITE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APAGA O SEU PASSADO E NÃO DESISTE DE VOCÊ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9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62235"/>
            <a:ext cx="111379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 DE VOCÊ, ELE SE IMPORTA COM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COMPREENDE O SEU CAMINHAR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NUNCA VI UM AMOR TÃO GRANDE ASSIM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2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199936"/>
            <a:ext cx="10706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 DE VOCÊ, ELE SE IMPORTA COM 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COMPREENDE O SEU CAMINHAR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NUNCA VI UM AMOR TÃO GRANDE ASSIM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0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201136"/>
            <a:ext cx="11214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QUEM VOCÊ É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O QUE VOCÊ FEZ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JESUS CONHECE O SEU INTERIOR TAMBÉM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QUANTAS VEZES VOCÊ CAIU, TENTANDO ACERTAR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TRISTEZA E O DESESPERO TE FIZERAM CHORAR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8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84835"/>
            <a:ext cx="10858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NÃO IMPORTA PRA ONDE VOCÊ FOI, SE NA ESCURIDÃO DA NOITE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APAGA O SEU PASSADO E NÃO DESISTE DE VOCÊ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7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49535"/>
            <a:ext cx="11252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 DE VOCÊ, ELE SE IMPORTA COM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COMPREENDE O SEU CAMINHAR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NUNCA VI UM AMOR TÃO GRANDE ASSIM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224135"/>
            <a:ext cx="112395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NÃO DESISTE DE VOCÊ, ELE SE IMPORTA COM 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COMPREENDE O SEU CAMINHAR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NUNCA VI UM AMOR TÃO GRANDE ASSIM, ELE NÃO DESISTE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33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130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Tema do Office</vt:lpstr>
      <vt:lpstr>ELE NÃO DESISTE DE VOCÊ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NÃO DESISTE DE VOCÊ</dc:title>
  <dc:creator>Carlinhos Lemos</dc:creator>
  <cp:lastModifiedBy>Carlinhos Lemos</cp:lastModifiedBy>
  <cp:revision>3</cp:revision>
  <dcterms:created xsi:type="dcterms:W3CDTF">2022-01-27T22:11:40Z</dcterms:created>
  <dcterms:modified xsi:type="dcterms:W3CDTF">2022-01-27T22:20:48Z</dcterms:modified>
</cp:coreProperties>
</file>