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3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0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7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40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1A2E-72E6-4A86-829F-40DFB6290122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7C4C-2DE4-4968-8948-820EE16C1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9700" y="919163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EM FERVENTE ORAÇÃO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21201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41365"/>
            <a:ext cx="112903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FERVENTE ORAÇÃO, VEM O TEU CORAÇÃO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PRESENÇA DE DEUS DERRAMAR!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SÓ PODES FRUIR O QUE ESTÁS A PEDIR,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DEIXARES NO ALTAR.</a:t>
            </a:r>
            <a:endParaRPr lang="pt-BR" sz="5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320097"/>
            <a:ext cx="119223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PERANTE O SENHOR ESTIVER,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 O TEU SER ELE CONTROLAR,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SÓ, ENTÃO, HÁS DE VER QUE O SENHOR TEM PODER,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DEIXARES NO ALTAR.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7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1353" y="269630"/>
            <a:ext cx="11570678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MARAVILHAS DE AMOR TE FARÁ O SENHOR.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ATENDENDO À ORAÇÃO QUE ACEITAR.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IMENSO PODER, TE VIRÁ SOCORRER,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DEIXARES NO ALTAR.</a:t>
            </a:r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3784" y="296651"/>
            <a:ext cx="118754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PERANTE O SENHOR ESTIVER,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 O TEU SER ELE CONTROLAR,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SÓ, ENTÃO, HÁS DE VER QUE O SENHOR TEM PODER,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DEIXARES NO ALTAR.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507" y="249759"/>
            <a:ext cx="115706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ORARES, PORÉM, SEM O TEU CORAÇÃO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TER A PAZ QUE O SENHOR PODE DAR,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POR DEUS NÃO SENTIR QUE TUA ALMA SE ABRIU,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TUDO, TUDO, DEIXANDO NO ALTAR.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5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73205"/>
            <a:ext cx="1164101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PERANTE O SENHOR ESTIVER,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 O TEU SER ELE CONTROLAR,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SÓ, ENTÃO, HÁS DE VER QUE O SENHOR TEM PODER,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TUDO DEIXARES NO ALTAR.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32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EM FERVENTE ORAÇÃO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fervente oração</dc:title>
  <dc:creator>Carlinhos Lemos</dc:creator>
  <cp:lastModifiedBy>Carlinhos Lemos</cp:lastModifiedBy>
  <cp:revision>2</cp:revision>
  <dcterms:created xsi:type="dcterms:W3CDTF">2022-03-27T15:11:42Z</dcterms:created>
  <dcterms:modified xsi:type="dcterms:W3CDTF">2022-03-27T15:19:32Z</dcterms:modified>
</cp:coreProperties>
</file>