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9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40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1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1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96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7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94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11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0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B205-8322-4CE6-88F2-51ED650B1C49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45D0-FA62-4878-8C5C-9738255E4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EM TEUS BRAÇOS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LAURA SOUGUELLIS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31800" y="349935"/>
            <a:ext cx="11290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SEGURO ESTOU NOS BRAÇOS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D'AQUELE QUE NUNCA ME DEIXOU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SEU AMOR PERFEITO SEMPRE ESTEVE  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REPOUSADO EM MIM   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8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24535"/>
            <a:ext cx="1145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 SE EU PASSAR PELO VALE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ACHAREI CONFORTO EM TEU AMOR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POIS EU SEI QUE ÉS AQUELE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QUE ME GUARDA, ME GUARDAS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7700" y="516235"/>
            <a:ext cx="11328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5300" y="286435"/>
            <a:ext cx="11214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SEGURO ESTOU NOS BRAÇOS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D'AQUELE QUE NUNCA ME DEIXOU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SEU AMOR PERFEITO SEMPRE ESTEVE</a:t>
            </a:r>
          </a:p>
          <a:p>
            <a:r>
              <a:rPr lang="pt-BR" sz="6000" dirty="0" smtClean="0">
                <a:latin typeface="Arial Black" panose="020B0A04020102020204" pitchFamily="34" charset="0"/>
              </a:rPr>
              <a:t>REPOUSADO EM MIM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502335"/>
            <a:ext cx="111887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 SE EU PASSAR PELO VALE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ACHAREI CONFORTO EM TEU AMOR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POIS EU SEI QUE ÉS AQUELE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QUE ME GUARDA, ME GUARDAS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4500" y="490835"/>
            <a:ext cx="11188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6400" y="440035"/>
            <a:ext cx="10871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EM TEUS BRAÇOS É MEU DESCANSO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9118" y="991733"/>
            <a:ext cx="9144000" cy="3878845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 Black" panose="020B0A04020102020204" pitchFamily="34" charset="0"/>
              </a:rPr>
              <a:t>RECAIO EM TUA GRAÇA</a:t>
            </a:r>
            <a:br>
              <a:rPr lang="pt-BR" dirty="0" smtClean="0">
                <a:latin typeface="Arial Black" panose="020B0A04020102020204" pitchFamily="34" charset="0"/>
              </a:rPr>
            </a:br>
            <a:r>
              <a:rPr lang="pt-BR" dirty="0" smtClean="0">
                <a:latin typeface="Arial Black" panose="020B0A04020102020204" pitchFamily="34" charset="0"/>
              </a:rPr>
              <a:t>RECAIO DE NOVO EM TUAS MÃOS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9118" y="5202238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176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EM TEUS BRAÇOS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RECAIO EM TUA GRAÇA RECAIO DE NOVO EM TUAS MÃOS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TEUS BRAÇOS</dc:title>
  <dc:creator>Carlinhos Lemos</dc:creator>
  <cp:lastModifiedBy>Carlinhos Lemos</cp:lastModifiedBy>
  <cp:revision>4</cp:revision>
  <dcterms:created xsi:type="dcterms:W3CDTF">2021-12-07T22:29:21Z</dcterms:created>
  <dcterms:modified xsi:type="dcterms:W3CDTF">2022-04-20T22:59:57Z</dcterms:modified>
</cp:coreProperties>
</file>