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8" r:id="rId3"/>
    <p:sldId id="259" r:id="rId4"/>
    <p:sldId id="289" r:id="rId5"/>
    <p:sldId id="290" r:id="rId6"/>
    <p:sldId id="288" r:id="rId7"/>
    <p:sldId id="278" r:id="rId8"/>
    <p:sldId id="287" r:id="rId9"/>
    <p:sldId id="279" r:id="rId10"/>
    <p:sldId id="295" r:id="rId11"/>
    <p:sldId id="291" r:id="rId12"/>
    <p:sldId id="292" r:id="rId13"/>
    <p:sldId id="293" r:id="rId14"/>
    <p:sldId id="294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05" autoAdjust="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5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pt-BR" smtClean="0"/>
              <a:t>16/08/2019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pt-BR" noProof="0" smtClean="0"/>
              <a:t>16/08/2019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0A17-C634-4E0C-9850-802A7E30D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pt-BR" noProof="0" smtClean="0"/>
              <a:t>16/08/2019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pt-BR" noProof="0" smtClean="0"/>
              <a:t>16/08/2019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pt-BR" noProof="0" smtClean="0"/>
              <a:t>16/08/2019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a livre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pt-BR" noProof="0" smtClean="0"/>
              <a:t>16/08/2019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pt-BR" noProof="0" smtClean="0"/>
              <a:t>16/08/2019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pt-BR" noProof="0" smtClean="0"/>
              <a:t>16/08/2019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pt-BR" noProof="0" smtClean="0"/>
              <a:t>16/08/2019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pt-BR" noProof="0" smtClean="0"/>
              <a:t>16/08/2019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6"/>
            <a:r>
              <a:rPr lang="pt-BR" noProof="0" dirty="0"/>
              <a:t>Sete</a:t>
            </a:r>
          </a:p>
          <a:p>
            <a:pPr lvl="7"/>
            <a:r>
              <a:rPr lang="pt-BR" noProof="0" dirty="0"/>
              <a:t>Oito</a:t>
            </a:r>
          </a:p>
          <a:p>
            <a:pPr lvl="8"/>
            <a:r>
              <a:rPr lang="pt-BR" noProof="0" dirty="0"/>
              <a:t>Nove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pt-BR" noProof="0" smtClean="0"/>
              <a:t>16/08/2019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9403" y="540619"/>
            <a:ext cx="10509160" cy="2888381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BR" sz="6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ESPÍRITO, ENCHE A MINHA VIDA</a:t>
            </a:r>
            <a:br>
              <a:rPr lang="pt-BR" sz="4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000" u="sng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QUATRO POR UM</a:t>
            </a:r>
            <a:endParaRPr lang="pt-BR" sz="4800" b="1" i="0" u="sng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420745"/>
            <a:ext cx="12192000" cy="1519637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b="0" dirty="0">
                <a:solidFill>
                  <a:schemeClr val="bg1"/>
                </a:solidFill>
                <a:latin typeface="Arial Black" panose="020B0A04020102020204" pitchFamily="34" charset="0"/>
              </a:rPr>
              <a:t>ESPÍRITO, ENCHE A MINHA VIDA</a:t>
            </a:r>
            <a:br>
              <a:rPr lang="pt-BR" sz="287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0" dirty="0">
                <a:solidFill>
                  <a:schemeClr val="bg1"/>
                </a:solidFill>
                <a:latin typeface="Arial Black" panose="020B0A04020102020204" pitchFamily="34" charset="0"/>
              </a:rPr>
              <a:t>ESPÍRITO, ENCHE A MINHA VIDA</a:t>
            </a:r>
            <a:endParaRPr lang="pt-BR" sz="924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63257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B695AB3-BF95-44A1-BEA2-BC26AA02BB97}"/>
              </a:ext>
            </a:extLst>
          </p:cNvPr>
          <p:cNvSpPr/>
          <p:nvPr/>
        </p:nvSpPr>
        <p:spPr>
          <a:xfrm>
            <a:off x="0" y="1047730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ENCHE-ME DO TEU PODER</a:t>
            </a:r>
          </a:p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 POIS DE TI EU QUERO SER</a:t>
            </a:r>
          </a:p>
        </p:txBody>
      </p:sp>
    </p:spTree>
    <p:extLst>
      <p:ext uri="{BB962C8B-B14F-4D97-AF65-F5344CB8AC3E}">
        <p14:creationId xmlns:p14="http://schemas.microsoft.com/office/powerpoint/2010/main" val="3935117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B695AB3-BF95-44A1-BEA2-BC26AA02BB97}"/>
              </a:ext>
            </a:extLst>
          </p:cNvPr>
          <p:cNvSpPr/>
          <p:nvPr/>
        </p:nvSpPr>
        <p:spPr>
          <a:xfrm>
            <a:off x="0" y="809191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  <a:t>ESPÍRITO, ENCHE O MEU SER</a:t>
            </a:r>
          </a:p>
        </p:txBody>
      </p:sp>
    </p:spTree>
    <p:extLst>
      <p:ext uri="{BB962C8B-B14F-4D97-AF65-F5344CB8AC3E}">
        <p14:creationId xmlns:p14="http://schemas.microsoft.com/office/powerpoint/2010/main" val="761826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85707B2-6FB7-4487-91E7-BD8F414DA51E}"/>
              </a:ext>
            </a:extLst>
          </p:cNvPr>
          <p:cNvSpPr/>
          <p:nvPr/>
        </p:nvSpPr>
        <p:spPr>
          <a:xfrm>
            <a:off x="1" y="477614"/>
            <a:ext cx="1219199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AS MINHAS MÃOS EU QUERO LEVANTAR E </a:t>
            </a:r>
          </a:p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EM LOUVOR TE ADORAR</a:t>
            </a:r>
          </a:p>
        </p:txBody>
      </p:sp>
    </p:spTree>
    <p:extLst>
      <p:ext uri="{BB962C8B-B14F-4D97-AF65-F5344CB8AC3E}">
        <p14:creationId xmlns:p14="http://schemas.microsoft.com/office/powerpoint/2010/main" val="246727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C204B7A-1121-49B1-97DC-B87300B14525}"/>
              </a:ext>
            </a:extLst>
          </p:cNvPr>
          <p:cNvSpPr/>
          <p:nvPr/>
        </p:nvSpPr>
        <p:spPr>
          <a:xfrm>
            <a:off x="0" y="1036531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MEU CORAÇÃO </a:t>
            </a:r>
          </a:p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EU QUERO DERRAMAR DIANTE DO TEU ALTAR</a:t>
            </a:r>
          </a:p>
        </p:txBody>
      </p:sp>
    </p:spTree>
    <p:extLst>
      <p:ext uri="{BB962C8B-B14F-4D97-AF65-F5344CB8AC3E}">
        <p14:creationId xmlns:p14="http://schemas.microsoft.com/office/powerpoint/2010/main" val="408804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420745"/>
            <a:ext cx="12192000" cy="1519637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b="0" dirty="0">
                <a:solidFill>
                  <a:schemeClr val="bg1"/>
                </a:solidFill>
                <a:latin typeface="Arial Black" panose="020B0A04020102020204" pitchFamily="34" charset="0"/>
              </a:rPr>
              <a:t>ESPÍRITO, ENCHE A MINHA VIDA</a:t>
            </a:r>
            <a:br>
              <a:rPr lang="pt-BR" sz="287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0" dirty="0">
                <a:solidFill>
                  <a:schemeClr val="bg1"/>
                </a:solidFill>
                <a:latin typeface="Arial Black" panose="020B0A04020102020204" pitchFamily="34" charset="0"/>
              </a:rPr>
              <a:t>ESPÍRITO, ENCHE A MINHA VIDA</a:t>
            </a:r>
            <a:endParaRPr lang="pt-BR" sz="924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B695AB3-BF95-44A1-BEA2-BC26AA02BB97}"/>
              </a:ext>
            </a:extLst>
          </p:cNvPr>
          <p:cNvSpPr/>
          <p:nvPr/>
        </p:nvSpPr>
        <p:spPr>
          <a:xfrm>
            <a:off x="0" y="1047730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ENCHE-ME DO TEU PODER</a:t>
            </a:r>
          </a:p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 POIS DE TI EU QUERO SER</a:t>
            </a:r>
          </a:p>
        </p:txBody>
      </p:sp>
    </p:spTree>
    <p:extLst>
      <p:ext uri="{BB962C8B-B14F-4D97-AF65-F5344CB8AC3E}">
        <p14:creationId xmlns:p14="http://schemas.microsoft.com/office/powerpoint/2010/main" val="285969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B695AB3-BF95-44A1-BEA2-BC26AA02BB97}"/>
              </a:ext>
            </a:extLst>
          </p:cNvPr>
          <p:cNvSpPr/>
          <p:nvPr/>
        </p:nvSpPr>
        <p:spPr>
          <a:xfrm>
            <a:off x="0" y="809191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  <a:t>ESPÍRITO, ENCHE O MEU SER</a:t>
            </a:r>
          </a:p>
        </p:txBody>
      </p:sp>
    </p:spTree>
    <p:extLst>
      <p:ext uri="{BB962C8B-B14F-4D97-AF65-F5344CB8AC3E}">
        <p14:creationId xmlns:p14="http://schemas.microsoft.com/office/powerpoint/2010/main" val="254859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420745"/>
            <a:ext cx="12192000" cy="1519637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b="0" dirty="0">
                <a:solidFill>
                  <a:schemeClr val="bg1"/>
                </a:solidFill>
                <a:latin typeface="Arial Black" panose="020B0A04020102020204" pitchFamily="34" charset="0"/>
              </a:rPr>
              <a:t>ESPÍRITO, ENCHE A MINHA VIDA</a:t>
            </a:r>
            <a:br>
              <a:rPr lang="pt-BR" sz="287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0" dirty="0">
                <a:solidFill>
                  <a:schemeClr val="bg1"/>
                </a:solidFill>
                <a:latin typeface="Arial Black" panose="020B0A04020102020204" pitchFamily="34" charset="0"/>
              </a:rPr>
              <a:t>ESPÍRITO, ENCHE A MINHA VIDA</a:t>
            </a:r>
            <a:endParaRPr lang="pt-BR" sz="924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5147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B695AB3-BF95-44A1-BEA2-BC26AA02BB97}"/>
              </a:ext>
            </a:extLst>
          </p:cNvPr>
          <p:cNvSpPr/>
          <p:nvPr/>
        </p:nvSpPr>
        <p:spPr>
          <a:xfrm>
            <a:off x="0" y="1047730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ENCHE-ME DO TEU PODER</a:t>
            </a:r>
          </a:p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 POIS DE TI EU QUERO SER</a:t>
            </a:r>
          </a:p>
        </p:txBody>
      </p:sp>
    </p:spTree>
    <p:extLst>
      <p:ext uri="{BB962C8B-B14F-4D97-AF65-F5344CB8AC3E}">
        <p14:creationId xmlns:p14="http://schemas.microsoft.com/office/powerpoint/2010/main" val="302339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B695AB3-BF95-44A1-BEA2-BC26AA02BB97}"/>
              </a:ext>
            </a:extLst>
          </p:cNvPr>
          <p:cNvSpPr/>
          <p:nvPr/>
        </p:nvSpPr>
        <p:spPr>
          <a:xfrm>
            <a:off x="0" y="809191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  <a:t>ESPÍRITO, ENCHE O MEU SER</a:t>
            </a:r>
          </a:p>
        </p:txBody>
      </p:sp>
    </p:spTree>
    <p:extLst>
      <p:ext uri="{BB962C8B-B14F-4D97-AF65-F5344CB8AC3E}">
        <p14:creationId xmlns:p14="http://schemas.microsoft.com/office/powerpoint/2010/main" val="3755935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85707B2-6FB7-4487-91E7-BD8F414DA51E}"/>
              </a:ext>
            </a:extLst>
          </p:cNvPr>
          <p:cNvSpPr/>
          <p:nvPr/>
        </p:nvSpPr>
        <p:spPr>
          <a:xfrm>
            <a:off x="1" y="477614"/>
            <a:ext cx="1219199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AS MINHAS MÃOS EU QUERO LEVANTAR E </a:t>
            </a:r>
          </a:p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EM LOUVOR TE ADORAR</a:t>
            </a:r>
          </a:p>
        </p:txBody>
      </p:sp>
    </p:spTree>
    <p:extLst>
      <p:ext uri="{BB962C8B-B14F-4D97-AF65-F5344CB8AC3E}">
        <p14:creationId xmlns:p14="http://schemas.microsoft.com/office/powerpoint/2010/main" val="1500140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C204B7A-1121-49B1-97DC-B87300B14525}"/>
              </a:ext>
            </a:extLst>
          </p:cNvPr>
          <p:cNvSpPr/>
          <p:nvPr/>
        </p:nvSpPr>
        <p:spPr>
          <a:xfrm>
            <a:off x="0" y="1036531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MEU CORAÇÃO </a:t>
            </a:r>
          </a:p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EU QUERO DERRAMAR DIANTE DO TEU ALTAR</a:t>
            </a:r>
          </a:p>
        </p:txBody>
      </p:sp>
    </p:spTree>
    <p:extLst>
      <p:ext uri="{BB962C8B-B14F-4D97-AF65-F5344CB8AC3E}">
        <p14:creationId xmlns:p14="http://schemas.microsoft.com/office/powerpoint/2010/main" val="3705586589"/>
      </p:ext>
    </p:extLst>
  </p:cSld>
  <p:clrMapOvr>
    <a:masterClrMapping/>
  </p:clrMapOvr>
</p:sld>
</file>

<file path=ppt/theme/theme1.xml><?xml version="1.0" encoding="utf-8"?>
<a:theme xmlns:a="http://schemas.openxmlformats.org/drawingml/2006/main" name="Pontuação da música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07F92D71-5766-46BB-9F56-E59888A1AF9F}" vid="{B1A69AB5-2913-49A3-AF6B-94687A05C29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C901FB-3D01-46BE-ABAA-611ABC65E9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música (design de clave de sol)</Template>
  <TotalTime>0</TotalTime>
  <Words>98</Words>
  <Application>Microsoft Office PowerPoint</Application>
  <PresentationFormat>Widescreen</PresentationFormat>
  <Paragraphs>22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Garamond</vt:lpstr>
      <vt:lpstr>Pontuação da música 16x9</vt:lpstr>
      <vt:lpstr>ESPÍRITO, ENCHE A MINHA VIDA QUATRO POR UM</vt:lpstr>
      <vt:lpstr>ESPÍRITO, ENCHE A MINHA VIDA ESPÍRITO, ENCHE A MINHA VIDA</vt:lpstr>
      <vt:lpstr>Apresentação do PowerPoint</vt:lpstr>
      <vt:lpstr>Apresentação do PowerPoint</vt:lpstr>
      <vt:lpstr>ESPÍRITO, ENCHE A MINHA VIDA ESPÍRITO, ENCHE A MINHA VIDA</vt:lpstr>
      <vt:lpstr>Apresentação do PowerPoint</vt:lpstr>
      <vt:lpstr>Apresentação do PowerPoint</vt:lpstr>
      <vt:lpstr>Apresentação do PowerPoint</vt:lpstr>
      <vt:lpstr>Apresentação do PowerPoint</vt:lpstr>
      <vt:lpstr>ESPÍRITO, ENCHE A MINHA VIDA ESPÍRITO, ENCHE A MINHA VIDA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2015-09-13T02:50:19Z</dcterms:created>
  <dcterms:modified xsi:type="dcterms:W3CDTF">2019-08-16T18:42:39Z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