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92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4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5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0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6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3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81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AEDB-27F2-4AE3-82CA-C00A84CC3B69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DA6D-8982-4E42-B86F-9ABCD02827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ESTRELA DA MANHÃ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64038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Arial Black" panose="020B0A04020102020204" pitchFamily="34" charset="0"/>
              </a:rPr>
              <a:t>CORINHOS EVANGÉLICOS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236835"/>
            <a:ext cx="11417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A NOSSA ESTRELA DA MANHÃ,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CORDEIRO SANTO QUE NOS TROUXE A PAZ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TUAS MÃOS ESTÁ TODO O VENCER,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8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224135"/>
            <a:ext cx="11544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RESPOSTA A TODO AQUELE QUE CLAMAR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VERDADE É A TUA PALAVRA E NÃO PODE MENTIR, POR ISSO ESTAMOS AQUI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7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186035"/>
            <a:ext cx="11341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ÉS A NOSSA ESTRELA DA MANHÃ,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CORDEIRO SANTO QUE NOS TROUXE A PAZ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TUAS MÃOS ESTÁ TODO O VENCER,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3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35235"/>
            <a:ext cx="11417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RESPOSTA A TODO AQUELE QUE CLAMAR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VERDADE É A TUA PALAVRA E NÃO PODE MENTIR, POR ISSO ESTAMOS AQUI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236835"/>
            <a:ext cx="11442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LOUVAMOS OH SENHOR,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PELO SEU IMENSO AMOR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MANIFESTA O TEU PERDÃO E PODER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1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172135"/>
            <a:ext cx="11480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ASSIM VAMOS TE ADORAR PARA SEMPRE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SEMPRE OH MEU DEUS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2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ESTRELA DA MANHÃ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ESTRELA DA MANHÃ</dc:title>
  <dc:creator>Carlinhos Lemos</dc:creator>
  <cp:lastModifiedBy>Carlinhos Lemos</cp:lastModifiedBy>
  <cp:revision>2</cp:revision>
  <dcterms:created xsi:type="dcterms:W3CDTF">2022-06-28T22:44:22Z</dcterms:created>
  <dcterms:modified xsi:type="dcterms:W3CDTF">2022-06-28T22:44:53Z</dcterms:modified>
</cp:coreProperties>
</file>