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1211" y="0"/>
            <a:ext cx="9385989" cy="2099381"/>
          </a:xfrm>
        </p:spPr>
        <p:txBody>
          <a:bodyPr>
            <a:noAutofit/>
          </a:bodyPr>
          <a:lstStyle/>
          <a:p>
            <a:pPr algn="r"/>
            <a: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  <a:t> </a:t>
            </a: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  <a:t>ETERNO DEUS</a:t>
            </a:r>
            <a:b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altLang="pt-BR" b="1" dirty="0">
                <a:solidFill>
                  <a:schemeClr val="tx1"/>
                </a:solidFill>
                <a:latin typeface="Arial Black" panose="020B0A04020102090204" pitchFamily="34" charset="0"/>
              </a:rPr>
              <a:t>VINEYARD</a:t>
            </a:r>
            <a:r>
              <a:rPr lang="pt-BR" alt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  <a:t> </a:t>
            </a:r>
            <a:endParaRPr lang="pt-BR" sz="6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4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8769" y="3725097"/>
            <a:ext cx="10754462" cy="469133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NOSSAS FORÇAS IRÃO SE RENOVAR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ESPERARMOS NO SENHOR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67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652" y="2458181"/>
            <a:ext cx="11860696" cy="51810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ESPERARMOS NO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OH, DEUS, TU ÉS A FORÇA QUE TRAZ A ESPERANÇA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107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382" y="4815485"/>
            <a:ext cx="11987618" cy="38772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SÓ TU ÉS O ETERNO DEUS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ETERNO DEUS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504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835" y="4215899"/>
            <a:ext cx="11762330" cy="3577107"/>
          </a:xfrm>
        </p:spPr>
        <p:txBody>
          <a:bodyPr>
            <a:noAutofit/>
          </a:bodyPr>
          <a:lstStyle/>
          <a:p>
            <a:pPr algn="ctr">
              <a:tabLst>
                <a:tab pos="4667250" algn="l"/>
              </a:tabLst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NUNCA IRÁ DEIXAR SEUS FILHOS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O NOSSO DEFENSOR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1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302" y="3494099"/>
            <a:ext cx="11037395" cy="672780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DEUS CONSOLADOR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ERGUE QUANDO ESTAMOS FRACOS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018758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25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Cacho</vt:lpstr>
      <vt:lpstr>    ETERNO DEUS VINEYARD </vt:lpstr>
      <vt:lpstr>NOSSAS FORÇAS IRÃO SE RENOVAR SE ESPERARMOS NO SENHOR  </vt:lpstr>
      <vt:lpstr>ESPERARMOS NO SENHOR OH, DEUS, TU ÉS A FORÇA QUE TRAZ A ESPERANÇA </vt:lpstr>
      <vt:lpstr>POIS SÓ TU ÉS O ETERNO DEUS TU ÉS O ETERNO DEUS  </vt:lpstr>
      <vt:lpstr>QUE NUNCA IRÁ DEIXAR SEUS FILHOS TU ÉS O NOSSO DEFENSOR </vt:lpstr>
      <vt:lpstr>O DEUS CONSOLADOR NOS ERGUE QUANDO ESTAMOS FRACOS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Reina em Mim Vineyard Music</dc:title>
  <dc:creator>Pastor Marcio</dc:creator>
  <cp:lastModifiedBy>João Paulo Mota Silva</cp:lastModifiedBy>
  <cp:revision>12</cp:revision>
  <dcterms:created xsi:type="dcterms:W3CDTF">2015-08-09T13:39:57Z</dcterms:created>
  <dcterms:modified xsi:type="dcterms:W3CDTF">2019-09-13T23:02:00Z</dcterms:modified>
</cp:coreProperties>
</file>