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70" r:id="rId6"/>
    <p:sldId id="271" r:id="rId7"/>
    <p:sldId id="272" r:id="rId8"/>
    <p:sldId id="265" r:id="rId9"/>
    <p:sldId id="259" r:id="rId10"/>
    <p:sldId id="274" r:id="rId11"/>
    <p:sldId id="273" r:id="rId12"/>
    <p:sldId id="276" r:id="rId13"/>
    <p:sldId id="275" r:id="rId14"/>
    <p:sldId id="277" r:id="rId15"/>
    <p:sldId id="266" r:id="rId16"/>
    <p:sldId id="258" r:id="rId17"/>
    <p:sldId id="278" r:id="rId18"/>
    <p:sldId id="267" r:id="rId19"/>
    <p:sldId id="279" r:id="rId20"/>
    <p:sldId id="280" r:id="rId21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251" y="4327"/>
            <a:ext cx="10711339" cy="1470025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EU CUIDO DE TI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417CBA36-70CD-404C-BC0B-5F6267636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595" y="1196752"/>
            <a:ext cx="8821103" cy="1752600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</a:rPr>
              <a:t>AMANDA WANESSA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12BA94E-725D-47D7-9593-87AEA237267C}"/>
              </a:ext>
            </a:extLst>
          </p:cNvPr>
          <p:cNvSpPr/>
          <p:nvPr/>
        </p:nvSpPr>
        <p:spPr>
          <a:xfrm>
            <a:off x="246642" y="305068"/>
            <a:ext cx="1210829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É BOM QUE VOCÊ SAIBA, QUE EU SINTO A SUA DOR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76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12BA94E-725D-47D7-9593-87AEA237267C}"/>
              </a:ext>
            </a:extLst>
          </p:cNvPr>
          <p:cNvSpPr/>
          <p:nvPr/>
        </p:nvSpPr>
        <p:spPr>
          <a:xfrm>
            <a:off x="594153" y="-310485"/>
            <a:ext cx="11413268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TAMBÉM NUNCA SE ESQUEÇA QUE O MAR POSSO ACALMAR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7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12BA94E-725D-47D7-9593-87AEA237267C}"/>
              </a:ext>
            </a:extLst>
          </p:cNvPr>
          <p:cNvSpPr/>
          <p:nvPr/>
        </p:nvSpPr>
        <p:spPr>
          <a:xfrm>
            <a:off x="-89923" y="-315416"/>
            <a:ext cx="127814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QUE EU SEI O TEMPO CERTO DA VITÓRIA TE ENTREGAR</a:t>
            </a:r>
          </a:p>
        </p:txBody>
      </p:sp>
    </p:spTree>
    <p:extLst>
      <p:ext uri="{BB962C8B-B14F-4D97-AF65-F5344CB8AC3E}">
        <p14:creationId xmlns:p14="http://schemas.microsoft.com/office/powerpoint/2010/main" val="344451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12BA94E-725D-47D7-9593-87AEA237267C}"/>
              </a:ext>
            </a:extLst>
          </p:cNvPr>
          <p:cNvSpPr/>
          <p:nvPr/>
        </p:nvSpPr>
        <p:spPr>
          <a:xfrm>
            <a:off x="1498941" y="-171400"/>
            <a:ext cx="960369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ESSE TEMPO É NECESSÁRIO PRA TE AMADURER</a:t>
            </a:r>
          </a:p>
        </p:txBody>
      </p:sp>
    </p:spTree>
    <p:extLst>
      <p:ext uri="{BB962C8B-B14F-4D97-AF65-F5344CB8AC3E}">
        <p14:creationId xmlns:p14="http://schemas.microsoft.com/office/powerpoint/2010/main" val="297305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12BA94E-725D-47D7-9593-87AEA237267C}"/>
              </a:ext>
            </a:extLst>
          </p:cNvPr>
          <p:cNvSpPr/>
          <p:nvPr/>
        </p:nvSpPr>
        <p:spPr>
          <a:xfrm>
            <a:off x="1390929" y="476672"/>
            <a:ext cx="98197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DEPOIS VEM NOVIDADES PRA VOCÊ</a:t>
            </a:r>
          </a:p>
        </p:txBody>
      </p:sp>
    </p:spTree>
    <p:extLst>
      <p:ext uri="{BB962C8B-B14F-4D97-AF65-F5344CB8AC3E}">
        <p14:creationId xmlns:p14="http://schemas.microsoft.com/office/powerpoint/2010/main" val="83562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45933" y="674400"/>
            <a:ext cx="12893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F385A08-B435-4F39-8684-268B13305DE7}"/>
              </a:ext>
            </a:extLst>
          </p:cNvPr>
          <p:cNvSpPr/>
          <p:nvPr/>
        </p:nvSpPr>
        <p:spPr>
          <a:xfrm>
            <a:off x="684163" y="305068"/>
            <a:ext cx="1123324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CUIDO DE TI, EU CUIDO DE TI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DESCANSA EM MIM, COMECE A SORRIR</a:t>
            </a:r>
          </a:p>
        </p:txBody>
      </p:sp>
    </p:spTree>
    <p:extLst>
      <p:ext uri="{BB962C8B-B14F-4D97-AF65-F5344CB8AC3E}">
        <p14:creationId xmlns:p14="http://schemas.microsoft.com/office/powerpoint/2010/main" val="146875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4B5DEA3-14FC-4457-BEB2-4FB49AA35BB2}"/>
              </a:ext>
            </a:extLst>
          </p:cNvPr>
          <p:cNvSpPr/>
          <p:nvPr/>
        </p:nvSpPr>
        <p:spPr>
          <a:xfrm>
            <a:off x="720167" y="980728"/>
            <a:ext cx="1116124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 QUE EU TENHO É BEM MAIOR POIS SÓ EU SEI DO AMANHÃ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5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4B5DEA3-14FC-4457-BEB2-4FB49AA35BB2}"/>
              </a:ext>
            </a:extLst>
          </p:cNvPr>
          <p:cNvSpPr/>
          <p:nvPr/>
        </p:nvSpPr>
        <p:spPr>
          <a:xfrm>
            <a:off x="612155" y="-243408"/>
            <a:ext cx="1137726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ENTÃO RECEBE UM ABRAÇO MEU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POIS DA TUA VIDA CUIDO EU</a:t>
            </a:r>
          </a:p>
        </p:txBody>
      </p:sp>
    </p:spTree>
    <p:extLst>
      <p:ext uri="{BB962C8B-B14F-4D97-AF65-F5344CB8AC3E}">
        <p14:creationId xmlns:p14="http://schemas.microsoft.com/office/powerpoint/2010/main" val="728417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B6C3F27-7CD1-4E19-91CF-6EE845E9F1A7}"/>
              </a:ext>
            </a:extLst>
          </p:cNvPr>
          <p:cNvSpPr/>
          <p:nvPr/>
        </p:nvSpPr>
        <p:spPr>
          <a:xfrm>
            <a:off x="1008199" y="908720"/>
            <a:ext cx="1058517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CUIDO DE TI, EU CUIDO DE TI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CUIDO DE TI, EU CUIDO DE TI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78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B6C3F27-7CD1-4E19-91CF-6EE845E9F1A7}"/>
              </a:ext>
            </a:extLst>
          </p:cNvPr>
          <p:cNvSpPr/>
          <p:nvPr/>
        </p:nvSpPr>
        <p:spPr>
          <a:xfrm>
            <a:off x="792175" y="836712"/>
            <a:ext cx="110172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CREIO EM TI, EU CREIO EM TI</a:t>
            </a:r>
          </a:p>
        </p:txBody>
      </p:sp>
    </p:spTree>
    <p:extLst>
      <p:ext uri="{BB962C8B-B14F-4D97-AF65-F5344CB8AC3E}">
        <p14:creationId xmlns:p14="http://schemas.microsoft.com/office/powerpoint/2010/main" val="6705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4581" y="1351508"/>
            <a:ext cx="12690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A6917AB-A099-4CB4-BE81-FFD241B38A26}"/>
              </a:ext>
            </a:extLst>
          </p:cNvPr>
          <p:cNvSpPr/>
          <p:nvPr/>
        </p:nvSpPr>
        <p:spPr>
          <a:xfrm>
            <a:off x="684162" y="980728"/>
            <a:ext cx="11233247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QUANDO TODOS OS MEUS MEDOS JÁ NÃO CABEM MAIS EM MIM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B6C3F27-7CD1-4E19-91CF-6EE845E9F1A7}"/>
              </a:ext>
            </a:extLst>
          </p:cNvPr>
          <p:cNvSpPr/>
          <p:nvPr/>
        </p:nvSpPr>
        <p:spPr>
          <a:xfrm>
            <a:off x="900187" y="-171400"/>
            <a:ext cx="10801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OLHO PRA TI (SÓ PRA TI)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ESPERO EM TI, EU CREIO EM TI</a:t>
            </a:r>
          </a:p>
        </p:txBody>
      </p:sp>
    </p:spTree>
    <p:extLst>
      <p:ext uri="{BB962C8B-B14F-4D97-AF65-F5344CB8AC3E}">
        <p14:creationId xmlns:p14="http://schemas.microsoft.com/office/powerpoint/2010/main" val="247907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4581" y="1351508"/>
            <a:ext cx="126907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A6917AB-A099-4CB4-BE81-FFD241B38A26}"/>
              </a:ext>
            </a:extLst>
          </p:cNvPr>
          <p:cNvSpPr/>
          <p:nvPr/>
        </p:nvSpPr>
        <p:spPr>
          <a:xfrm>
            <a:off x="684162" y="-310485"/>
            <a:ext cx="11233247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QUANDO O CÉU ESTÁ DE BRONZE E PARECE QUE É O FIM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1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4581" y="1351508"/>
            <a:ext cx="12690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A6917AB-A099-4CB4-BE81-FFD241B38A26}"/>
              </a:ext>
            </a:extLst>
          </p:cNvPr>
          <p:cNvSpPr/>
          <p:nvPr/>
        </p:nvSpPr>
        <p:spPr>
          <a:xfrm>
            <a:off x="468137" y="-310485"/>
            <a:ext cx="11665297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QUANDO O VENTO ESTÁ REVOLTO O MAR NÃO QUER, SE ACALMAR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2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4581" y="1351508"/>
            <a:ext cx="12690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A6917AB-A099-4CB4-BE81-FFD241B38A26}"/>
              </a:ext>
            </a:extLst>
          </p:cNvPr>
          <p:cNvSpPr/>
          <p:nvPr/>
        </p:nvSpPr>
        <p:spPr>
          <a:xfrm>
            <a:off x="360127" y="-171400"/>
            <a:ext cx="118813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QUANDO AS HORAS DO RELÓGIO SE DEMORAM A PASSAR</a:t>
            </a:r>
          </a:p>
        </p:txBody>
      </p:sp>
    </p:spTree>
    <p:extLst>
      <p:ext uri="{BB962C8B-B14F-4D97-AF65-F5344CB8AC3E}">
        <p14:creationId xmlns:p14="http://schemas.microsoft.com/office/powerpoint/2010/main" val="370228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4581" y="1351508"/>
            <a:ext cx="12690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A6917AB-A099-4CB4-BE81-FFD241B38A26}"/>
              </a:ext>
            </a:extLst>
          </p:cNvPr>
          <p:cNvSpPr/>
          <p:nvPr/>
        </p:nvSpPr>
        <p:spPr>
          <a:xfrm>
            <a:off x="324122" y="-310485"/>
            <a:ext cx="1195332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MUITAS VEZES OS TEUS PLANOS NÃO CONSIGO ENTENDER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4581" y="1351508"/>
            <a:ext cx="12690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A6917AB-A099-4CB4-BE81-FFD241B38A26}"/>
              </a:ext>
            </a:extLst>
          </p:cNvPr>
          <p:cNvSpPr/>
          <p:nvPr/>
        </p:nvSpPr>
        <p:spPr>
          <a:xfrm>
            <a:off x="684162" y="289679"/>
            <a:ext cx="1123324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MAS PREFIRO CONFIAR SEM COMPREENDER</a:t>
            </a:r>
          </a:p>
        </p:txBody>
      </p:sp>
    </p:spTree>
    <p:extLst>
      <p:ext uri="{BB962C8B-B14F-4D97-AF65-F5344CB8AC3E}">
        <p14:creationId xmlns:p14="http://schemas.microsoft.com/office/powerpoint/2010/main" val="426931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6C7ADA7-AD22-4856-868B-3817DCCD902B}"/>
              </a:ext>
            </a:extLst>
          </p:cNvPr>
          <p:cNvSpPr/>
          <p:nvPr/>
        </p:nvSpPr>
        <p:spPr>
          <a:xfrm>
            <a:off x="828179" y="674400"/>
            <a:ext cx="1094521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CREIO EM TI, EU CREIO EM TI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OLHO PRA TI, E ESPERO EM TI</a:t>
            </a:r>
          </a:p>
        </p:txBody>
      </p:sp>
    </p:spTree>
    <p:extLst>
      <p:ext uri="{BB962C8B-B14F-4D97-AF65-F5344CB8AC3E}">
        <p14:creationId xmlns:p14="http://schemas.microsoft.com/office/powerpoint/2010/main" val="347331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12BA94E-725D-47D7-9593-87AEA237267C}"/>
              </a:ext>
            </a:extLst>
          </p:cNvPr>
          <p:cNvSpPr/>
          <p:nvPr/>
        </p:nvSpPr>
        <p:spPr>
          <a:xfrm>
            <a:off x="321386" y="980728"/>
            <a:ext cx="11958801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QUANDO VOCÊ SENTE MEDO, DO TEU LADO EU ESTOU</a:t>
            </a: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  <a:p>
            <a:pPr algn="ctr"/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229</Words>
  <Application>Microsoft Office PowerPoint</Application>
  <PresentationFormat>Personalizar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Tema do Office</vt:lpstr>
      <vt:lpstr>EU CUIDO DE 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19</cp:revision>
  <dcterms:created xsi:type="dcterms:W3CDTF">2016-06-02T18:55:02Z</dcterms:created>
  <dcterms:modified xsi:type="dcterms:W3CDTF">2018-12-22T23:36:16Z</dcterms:modified>
</cp:coreProperties>
</file>