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7" r:id="rId7"/>
    <p:sldId id="260" r:id="rId8"/>
    <p:sldId id="278" r:id="rId9"/>
    <p:sldId id="261" r:id="rId10"/>
    <p:sldId id="267" r:id="rId11"/>
    <p:sldId id="279" r:id="rId12"/>
    <p:sldId id="280" r:id="rId13"/>
    <p:sldId id="263" r:id="rId14"/>
    <p:sldId id="281" r:id="rId15"/>
    <p:sldId id="282" r:id="rId16"/>
    <p:sldId id="283" r:id="rId17"/>
    <p:sldId id="285" r:id="rId18"/>
    <p:sldId id="284" r:id="rId19"/>
    <p:sldId id="286" r:id="rId20"/>
    <p:sldId id="287" r:id="rId21"/>
    <p:sldId id="288" r:id="rId22"/>
    <p:sldId id="289" r:id="rId23"/>
    <p:sldId id="290" r:id="rId2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40347" y="1484784"/>
            <a:ext cx="96490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itchFamily="2" charset="-79"/>
              </a:rPr>
              <a:t>EU ESCOLHO DEUS</a:t>
            </a:r>
            <a:endParaRPr lang="pt-BR" sz="88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4000" b="1" u="sng" dirty="0">
                <a:latin typeface="Arial Black" panose="020B0A04020102090204" pitchFamily="34" charset="0"/>
                <a:cs typeface="Aharoni" pitchFamily="2" charset="-79"/>
              </a:rPr>
              <a:t>THALLES ROBERTO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6112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ESCOLHO CRISTO TODO DIA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JÁ MORRI PRA MINHA VIDA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 E AGORA VIVO A VIDA DE DEUS</a:t>
            </a:r>
          </a:p>
        </p:txBody>
      </p:sp>
    </p:spTree>
    <p:extLst>
      <p:ext uri="{BB962C8B-B14F-4D97-AF65-F5344CB8AC3E}">
        <p14:creationId xmlns:p14="http://schemas.microsoft.com/office/powerpoint/2010/main" val="219509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25" y="674400"/>
            <a:ext cx="12582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MAS EU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ESCOLHO DEUS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ESCOLHO SER AMIGO DE DEUS </a:t>
            </a:r>
          </a:p>
        </p:txBody>
      </p:sp>
    </p:spTree>
    <p:extLst>
      <p:ext uri="{BB962C8B-B14F-4D97-AF65-F5344CB8AC3E}">
        <p14:creationId xmlns:p14="http://schemas.microsoft.com/office/powerpoint/2010/main" val="60070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6112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ESCOLHO CRISTO TODO DIA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JÁ MORRI PRA MINHA VIDA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 E AGORA VIVO A VIDA DE DEUS</a:t>
            </a:r>
          </a:p>
        </p:txBody>
      </p:sp>
    </p:spTree>
    <p:extLst>
      <p:ext uri="{BB962C8B-B14F-4D97-AF65-F5344CB8AC3E}">
        <p14:creationId xmlns:p14="http://schemas.microsoft.com/office/powerpoint/2010/main" val="28875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SENHOR, EU NASCI PRA TE CHAMAR DE AMOR EU NASCI PRA TE CHAMAR DE PAI 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 ANDAR DO SEU LADO</a:t>
            </a:r>
          </a:p>
        </p:txBody>
      </p:sp>
    </p:spTree>
    <p:extLst>
      <p:ext uri="{BB962C8B-B14F-4D97-AF65-F5344CB8AC3E}">
        <p14:creationId xmlns:p14="http://schemas.microsoft.com/office/powerpoint/2010/main" val="343115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091" y="764704"/>
            <a:ext cx="125293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SENHOR, DESDE O VENTRE DA MINHA MÃE, EU SOU POVO EXCLUSIVO SEU </a:t>
            </a:r>
          </a:p>
        </p:txBody>
      </p:sp>
    </p:spTree>
    <p:extLst>
      <p:ext uri="{BB962C8B-B14F-4D97-AF65-F5344CB8AC3E}">
        <p14:creationId xmlns:p14="http://schemas.microsoft.com/office/powerpoint/2010/main" val="13695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-459432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2">
                    <a:lumMod val="10000"/>
                  </a:schemeClr>
                </a:solidFill>
                <a:latin typeface="Arial Black" panose="020B0A04020102090204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SOU ABENÇOADO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VIVO OBEDIENTE</a:t>
            </a:r>
          </a:p>
        </p:txBody>
      </p:sp>
    </p:spTree>
    <p:extLst>
      <p:ext uri="{BB962C8B-B14F-4D97-AF65-F5344CB8AC3E}">
        <p14:creationId xmlns:p14="http://schemas.microsoft.com/office/powerpoint/2010/main" val="374854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MAS TODO O DIA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PECADO VÊM ME CHAMA</a:t>
            </a:r>
          </a:p>
        </p:txBody>
      </p:sp>
    </p:spTree>
    <p:extLst>
      <p:ext uri="{BB962C8B-B14F-4D97-AF65-F5344CB8AC3E}">
        <p14:creationId xmlns:p14="http://schemas.microsoft.com/office/powerpoint/2010/main" val="47606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TODO DIA VÊM AS TENTAÇÕES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ME CHAMA </a:t>
            </a:r>
          </a:p>
        </p:txBody>
      </p:sp>
    </p:spTree>
    <p:extLst>
      <p:ext uri="{BB962C8B-B14F-4D97-AF65-F5344CB8AC3E}">
        <p14:creationId xmlns:p14="http://schemas.microsoft.com/office/powerpoint/2010/main" val="341750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TODO DIA AS PROPOSTAS VÊM ME CHAMA</a:t>
            </a:r>
          </a:p>
        </p:txBody>
      </p:sp>
    </p:spTree>
    <p:extLst>
      <p:ext uri="{BB962C8B-B14F-4D97-AF65-F5344CB8AC3E}">
        <p14:creationId xmlns:p14="http://schemas.microsoft.com/office/powerpoint/2010/main" val="428470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0974" y="2204864"/>
            <a:ext cx="12601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TODO O DIA O PECADO VÊM</a:t>
            </a:r>
          </a:p>
        </p:txBody>
      </p:sp>
    </p:spTree>
    <p:extLst>
      <p:ext uri="{BB962C8B-B14F-4D97-AF65-F5344CB8AC3E}">
        <p14:creationId xmlns:p14="http://schemas.microsoft.com/office/powerpoint/2010/main" val="12371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SENHOR, EU NASCI PRA TE CHAMAR DE DEUS EU NASCI PRA TE CHAMAR DE PAI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 E ANDAR DO SEU LADO</a:t>
            </a:r>
            <a:endParaRPr lang="pt-BR" sz="7200" b="1" dirty="0">
              <a:solidFill>
                <a:schemeClr val="bg2">
                  <a:lumMod val="10000"/>
                </a:schemeClr>
              </a:solidFill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25" y="674400"/>
            <a:ext cx="12582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MAS EU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ESCOLHO DEUS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ESCOLHO SER AMIGO DE DEUS </a:t>
            </a:r>
          </a:p>
        </p:txBody>
      </p:sp>
    </p:spTree>
    <p:extLst>
      <p:ext uri="{BB962C8B-B14F-4D97-AF65-F5344CB8AC3E}">
        <p14:creationId xmlns:p14="http://schemas.microsoft.com/office/powerpoint/2010/main" val="259329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6112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ESCOLHO CRISTO TODO DIA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JÁ MORRI PRA MINHA VIDA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 E AGORA VIVO A VIDA DE DEUS</a:t>
            </a:r>
          </a:p>
        </p:txBody>
      </p:sp>
    </p:spTree>
    <p:extLst>
      <p:ext uri="{BB962C8B-B14F-4D97-AF65-F5344CB8AC3E}">
        <p14:creationId xmlns:p14="http://schemas.microsoft.com/office/powerpoint/2010/main" val="378717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25" y="674400"/>
            <a:ext cx="12582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MAS EU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ESCOLHO DEUS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ESCOLHO SER AMIGO DE DEUS </a:t>
            </a:r>
          </a:p>
        </p:txBody>
      </p:sp>
    </p:spTree>
    <p:extLst>
      <p:ext uri="{BB962C8B-B14F-4D97-AF65-F5344CB8AC3E}">
        <p14:creationId xmlns:p14="http://schemas.microsoft.com/office/powerpoint/2010/main" val="48411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6112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ESCOLHO CRISTO TODO DIA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JÁ MORRI PRA MINHA VIDA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 E AGORA VIVO A VIDA DE DEUS</a:t>
            </a:r>
          </a:p>
        </p:txBody>
      </p:sp>
    </p:spTree>
    <p:extLst>
      <p:ext uri="{BB962C8B-B14F-4D97-AF65-F5344CB8AC3E}">
        <p14:creationId xmlns:p14="http://schemas.microsoft.com/office/powerpoint/2010/main" val="251545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091" y="764704"/>
            <a:ext cx="125293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SENHOR, DESDE O VENTRE DA MINHA MÃE, EU SOU POVO EXCLUSIVO SEU </a:t>
            </a:r>
          </a:p>
        </p:txBody>
      </p:sp>
    </p:spTree>
    <p:extLst>
      <p:ext uri="{BB962C8B-B14F-4D97-AF65-F5344CB8AC3E}">
        <p14:creationId xmlns:p14="http://schemas.microsoft.com/office/powerpoint/2010/main" val="69029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-459432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2">
                    <a:lumMod val="10000"/>
                  </a:schemeClr>
                </a:solidFill>
                <a:latin typeface="Arial Black" panose="020B0A04020102090204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SOU ABENÇOADO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VIVO OBEDIENTE</a:t>
            </a:r>
          </a:p>
        </p:txBody>
      </p:sp>
    </p:spTree>
    <p:extLst>
      <p:ext uri="{BB962C8B-B14F-4D97-AF65-F5344CB8AC3E}">
        <p14:creationId xmlns:p14="http://schemas.microsoft.com/office/powerpoint/2010/main" val="412058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MAS TODO O DIA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PECADO VÊM ME CHAMA</a:t>
            </a:r>
          </a:p>
        </p:txBody>
      </p:sp>
    </p:spTree>
    <p:extLst>
      <p:ext uri="{BB962C8B-B14F-4D97-AF65-F5344CB8AC3E}">
        <p14:creationId xmlns:p14="http://schemas.microsoft.com/office/powerpoint/2010/main" val="232395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TODO DIA AS PROPOSTAS VÊM ME CHAMA</a:t>
            </a:r>
          </a:p>
        </p:txBody>
      </p:sp>
    </p:spTree>
    <p:extLst>
      <p:ext uri="{BB962C8B-B14F-4D97-AF65-F5344CB8AC3E}">
        <p14:creationId xmlns:p14="http://schemas.microsoft.com/office/powerpoint/2010/main" val="6042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TODO DIA VÊM AS TENTAÇÕES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ME CHAMA </a:t>
            </a:r>
          </a:p>
        </p:txBody>
      </p:sp>
    </p:spTree>
    <p:extLst>
      <p:ext uri="{BB962C8B-B14F-4D97-AF65-F5344CB8AC3E}">
        <p14:creationId xmlns:p14="http://schemas.microsoft.com/office/powerpoint/2010/main" val="124927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132856"/>
            <a:ext cx="12601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TODO O DIA O PECADO VÊM</a:t>
            </a:r>
          </a:p>
        </p:txBody>
      </p:sp>
    </p:spTree>
    <p:extLst>
      <p:ext uri="{BB962C8B-B14F-4D97-AF65-F5344CB8AC3E}">
        <p14:creationId xmlns:p14="http://schemas.microsoft.com/office/powerpoint/2010/main" val="371676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25" y="674400"/>
            <a:ext cx="12582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MAS EU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ESCOLHO DEUS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ESCOLHO SER AMIGO DE DEUS </a:t>
            </a:r>
          </a:p>
        </p:txBody>
      </p:sp>
    </p:spTree>
    <p:extLst>
      <p:ext uri="{BB962C8B-B14F-4D97-AF65-F5344CB8AC3E}">
        <p14:creationId xmlns:p14="http://schemas.microsoft.com/office/powerpoint/2010/main" val="102341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262</Words>
  <Application>Microsoft Office PowerPoint</Application>
  <PresentationFormat>Personalizar</PresentationFormat>
  <Paragraphs>50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45</cp:revision>
  <dcterms:created xsi:type="dcterms:W3CDTF">2016-06-03T20:54:36Z</dcterms:created>
  <dcterms:modified xsi:type="dcterms:W3CDTF">2019-10-20T20:04:42Z</dcterms:modified>
</cp:coreProperties>
</file>