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4338" y="-1365995"/>
            <a:ext cx="9697745" cy="3235571"/>
          </a:xfrm>
        </p:spPr>
        <p:txBody>
          <a:bodyPr/>
          <a:lstStyle/>
          <a:p>
            <a:pPr algn="r"/>
            <a:r>
              <a:rPr lang="pt-BR" sz="54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ENCONTREI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OUVIR E CRER</a:t>
            </a:r>
          </a:p>
        </p:txBody>
      </p:sp>
    </p:spTree>
    <p:extLst>
      <p:ext uri="{BB962C8B-B14F-4D97-AF65-F5344CB8AC3E}">
        <p14:creationId xmlns:p14="http://schemas.microsoft.com/office/powerpoint/2010/main" val="35020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294" y="1505645"/>
            <a:ext cx="11625411" cy="535235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ME ENCONTREI COM JESUS,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99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7812" y="1677922"/>
            <a:ext cx="12867624" cy="5569493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SUA LUZ, ENCHEU O MEU SER,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87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294" y="4322471"/>
            <a:ext cx="10945411" cy="507105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 curou, e me lavou, com Seu poder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81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294" y="1505645"/>
            <a:ext cx="11625411" cy="535235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ME ENCONTREI COM JESUS,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227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37812" y="1677922"/>
            <a:ext cx="12867624" cy="5569493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SUA LUZ, ENCHEU O MEU SER,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69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3294" y="4322471"/>
            <a:ext cx="10945411" cy="507105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me curou, e me lavou, com Seu poder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63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421" y="1550505"/>
            <a:ext cx="10992458" cy="453329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agora livre estou,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Completamente sarado,</a:t>
            </a:r>
          </a:p>
        </p:txBody>
      </p:sp>
    </p:spTree>
    <p:extLst>
      <p:ext uri="{BB962C8B-B14F-4D97-AF65-F5344CB8AC3E}">
        <p14:creationId xmlns:p14="http://schemas.microsoft.com/office/powerpoint/2010/main" val="116206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499" y="3829879"/>
            <a:ext cx="11847002" cy="563779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seu amor, me encontrou e encheu o meu ser.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923764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54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 Black</vt:lpstr>
      <vt:lpstr>Century Gothic</vt:lpstr>
      <vt:lpstr>Wingdings 3</vt:lpstr>
      <vt:lpstr>Fatia</vt:lpstr>
      <vt:lpstr>EU ME ENCONTREI OUVIR E CRER</vt:lpstr>
      <vt:lpstr>EU ME ENCONTREI COM JESUS, </vt:lpstr>
      <vt:lpstr> E SUA LUZ, ENCHEU O MEU SER, </vt:lpstr>
      <vt:lpstr>E me curou, e me lavou, com Seu poder  </vt:lpstr>
      <vt:lpstr>EU ME ENCONTREI COM JESUS, </vt:lpstr>
      <vt:lpstr> E SUA LUZ, ENCHEU O MEU SER, </vt:lpstr>
      <vt:lpstr>E me curou, e me lavou, com Seu poder  </vt:lpstr>
      <vt:lpstr>E agora livre estou, Completamente sarado,</vt:lpstr>
      <vt:lpstr>Pois seu amor, me encontrou e encheu o meu ser.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És Soberano  Asaph Borba</dc:title>
  <dc:creator>Pastor Marcio</dc:creator>
  <cp:lastModifiedBy>GARDÊNIA</cp:lastModifiedBy>
  <cp:revision>15</cp:revision>
  <dcterms:created xsi:type="dcterms:W3CDTF">2015-05-31T15:16:31Z</dcterms:created>
  <dcterms:modified xsi:type="dcterms:W3CDTF">2018-10-21T16:18:06Z</dcterms:modified>
</cp:coreProperties>
</file>