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00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00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1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5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9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1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55B1-2E62-4ACE-AA97-C68F1D465728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9299-9F81-4C5E-82D3-3E13616E7F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63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82663"/>
            <a:ext cx="9144000" cy="238760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EU TE LOUVAREI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577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RONALDO BEZERRA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5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42565"/>
            <a:ext cx="11963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TU, ÚNICA RAZÃO DA MINHA ADORAÇÃO, Ó JESUS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TU, ÚNICA ESPERANÇA QUE ANELO TER, Ó JESUS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CONFIEI EM TI, FUI AJUDADO,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5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86035"/>
            <a:ext cx="11849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TUA SALVAÇÃO TEM ME ALEGRADO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HOJE HÁ GOZO EM MEU CORAÇÃO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MEU CANTO TE LOUVAREI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600" y="159435"/>
            <a:ext cx="11607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LOUVAREI, TE GLORIFICAREI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LOUVAREI, MEU BOM JESUS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111036"/>
            <a:ext cx="11722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TODO TEMPO, TE LOUVAREI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TODO TEMPO, TE ADORAREI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LOUVAREI, TE GLORIFICAREI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 LOUVAREI MEU BOM JESUS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73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EU TE LOUVAREI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TE LOUVAREI</dc:title>
  <dc:creator>Carlinhos Lemos</dc:creator>
  <cp:lastModifiedBy>Carlinhos Lemos</cp:lastModifiedBy>
  <cp:revision>2</cp:revision>
  <dcterms:created xsi:type="dcterms:W3CDTF">2022-04-14T23:29:04Z</dcterms:created>
  <dcterms:modified xsi:type="dcterms:W3CDTF">2022-04-14T23:29:36Z</dcterms:modified>
</cp:coreProperties>
</file>