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8" r:id="rId3"/>
    <p:sldId id="259" r:id="rId4"/>
    <p:sldId id="260" r:id="rId5"/>
    <p:sldId id="290" r:id="rId6"/>
    <p:sldId id="291" r:id="rId7"/>
    <p:sldId id="264" r:id="rId8"/>
    <p:sldId id="279" r:id="rId9"/>
    <p:sldId id="280" r:id="rId10"/>
    <p:sldId id="281" r:id="rId11"/>
    <p:sldId id="282" r:id="rId12"/>
    <p:sldId id="283" r:id="rId13"/>
    <p:sldId id="288" r:id="rId14"/>
    <p:sldId id="289" r:id="rId15"/>
    <p:sldId id="284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05" autoAdjust="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10/09/2019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10/09/2019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10/09/2019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10/09/2019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10/09/2019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10/09/2019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10/09/2019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10/09/2019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10/09/2019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10/09/2019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10/09/2019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599" y="583135"/>
            <a:ext cx="11198087" cy="2524101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VEJO A GLÓRIA </a:t>
            </a:r>
            <a:br>
              <a:rPr lang="pt-BR" sz="6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6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                         </a:t>
            </a:r>
            <a:endParaRPr lang="pt-BR" sz="6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F8EA50-B927-401A-A3E4-E73DE0049A50}"/>
              </a:ext>
            </a:extLst>
          </p:cNvPr>
          <p:cNvSpPr txBox="1"/>
          <p:nvPr/>
        </p:nvSpPr>
        <p:spPr>
          <a:xfrm>
            <a:off x="5128591" y="2165287"/>
            <a:ext cx="6679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u="sng" dirty="0">
                <a:solidFill>
                  <a:schemeClr val="bg1"/>
                </a:solidFill>
                <a:latin typeface="Arial Black" panose="020B0A04020102090204" pitchFamily="34" charset="0"/>
              </a:rPr>
              <a:t>FERNANDA BRUM</a:t>
            </a: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39267"/>
            <a:ext cx="12192000" cy="5803435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VEJO A GLÓRIA DO SENHOR HOJE AQUI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 SUA MÃO, O SEU PODER SOBRE MIM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63249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842884"/>
            <a:ext cx="12192000" cy="665988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OS CÉUS ABERTOS HOJE EU VOU CONTEMPLAR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AMOR DESCER NESSE LUGAR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01766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484055"/>
            <a:ext cx="12192000" cy="5803435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VEJO A GLÓRIA DO SENHOR HOJE AQUI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 SUA MÃO, O SEU PODER SOBRE MIM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31740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801321"/>
            <a:ext cx="12191999" cy="665988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OS CÉUS ABERTOS HOJE EU VOU CONTEMPLAR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AMOR DESCER NESSE LUGAR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57569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089358"/>
            <a:ext cx="12192000" cy="716810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POSSO VER AGORA O SEU PODER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 SUA GLÓRIA INUNDANDO O MEU SER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59302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407960"/>
            <a:ext cx="12192000" cy="716810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VOU LEVANTAR AS MÃOS E VOU RECEBER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VOU LOUVANDO O SEU NOME PORQUE 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SINTO O SENHOR ME TOCAR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72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2248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30300"/>
            <a:ext cx="12192000" cy="5803435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VEJO A GLÓRIA DO SENHOR HOJE AQUI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 SUA MÃO, O SEU PODER SOBRE MIM</a:t>
            </a: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-276862"/>
            <a:ext cx="12191999" cy="665988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OS CÉUS ABERTOS HOJE EU VOU CONTEMPLAR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AMOR DESCER NESSE LUGAR</a:t>
            </a: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9110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30300"/>
            <a:ext cx="12192000" cy="5803435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VEJO A GLÓRIA DO SENHOR HOJE AQUI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 SUA MÃO, O SEU PODER SOBRE MIM</a:t>
            </a: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891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-276862"/>
            <a:ext cx="12191999" cy="665988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OS CÉUS ABERTOS HOJE EU VOU CONTEMPLAR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AMOR DESCER NESSE LUGAR</a:t>
            </a: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5149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075710"/>
            <a:ext cx="12192000" cy="716810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POSSO VER AGORA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SEU PODER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 SUA GLÓRIA INUNDANDO O MEU SER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3762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410692"/>
            <a:ext cx="12192000" cy="716810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VOU LEVANTAR AS MÃOS E VOU RECEBER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VOU LOUVANDO O SEU NOME PORQUE 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SINTO O SENHOR ME TOCAR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72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72645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033320"/>
            <a:ext cx="12192000" cy="716810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POSSO VER AGORA O SEU PODER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 SUA GLÓRIA INUNDANDO O MEU SER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99024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424546"/>
            <a:ext cx="12192000" cy="716810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VOU LEVANTAR AS MÃOS E VOU RECEBER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VOU LOUVANDO O SEU NOME PORQUE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SINTO O SENHOR ME TOCAR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72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63947076"/>
      </p:ext>
    </p:extLst>
  </p:cSld>
  <p:clrMapOvr>
    <a:masterClrMapping/>
  </p:clrMapOvr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106</Words>
  <Application>Microsoft Office PowerPoint</Application>
  <PresentationFormat>Widescreen</PresentationFormat>
  <Paragraphs>17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Garamond</vt:lpstr>
      <vt:lpstr>Pontuação da música 16x9</vt:lpstr>
      <vt:lpstr>EU VEJO A GLÓRIA                            </vt:lpstr>
      <vt:lpstr>EU VEJO A GLÓRIA DO SENHOR HOJE AQUI A SUA MÃO, O SEU PODER SOBRE MIM</vt:lpstr>
      <vt:lpstr>OS CÉUS ABERTOS HOJE EU VOU CONTEMPLAR O AMOR DESCER NESSE LUGAR</vt:lpstr>
      <vt:lpstr>EU VEJO A GLÓRIA DO SENHOR HOJE AQUI A SUA MÃO, O SEU PODER SOBRE MIM</vt:lpstr>
      <vt:lpstr>OS CÉUS ABERTOS HOJE EU VOU CONTEMPLAR O AMOR DESCER NESSE LUGAR</vt:lpstr>
      <vt:lpstr>EU POSSO VER AGORA O SEU PODER A SUA GLÓRIA INUNDANDO O MEU SER   </vt:lpstr>
      <vt:lpstr>VOU LEVANTAR AS MÃOS E VOU RECEBER VOU LOUVANDO O SEU NOME PORQUE  SINTO O SENHOR ME TOCAR   </vt:lpstr>
      <vt:lpstr>EU POSSO VER AGORA O SEU PODER A SUA GLÓRIA INUNDANDO O MEU SER   </vt:lpstr>
      <vt:lpstr>VOU LEVANTAR AS MÃOS E VOU RECEBER VOU LOUVANDO O SEU NOME PORQUE  SINTO O SENHOR ME TOCAR   </vt:lpstr>
      <vt:lpstr>EU VEJO A GLÓRIA DO SENHOR HOJE AQUI A SUA MÃO, O SEU PODER SOBRE MIM </vt:lpstr>
      <vt:lpstr>OS CÉUS ABERTOS HOJE EU VOU CONTEMPLAR O AMOR DESCER NESSE LUGAR  </vt:lpstr>
      <vt:lpstr>EU VEJO A GLÓRIA DO SENHOR HOJE AQUI A SUA MÃO, O SEU PODER SOBRE MIM </vt:lpstr>
      <vt:lpstr>OS CÉUS ABERTOS HOJE EU VOU CONTEMPLAR O AMOR DESCER NESSE LUGAR  </vt:lpstr>
      <vt:lpstr>EU POSSO VER AGORA O SEU PODER A SUA GLÓRIA INUNDANDO O MEU SER   </vt:lpstr>
      <vt:lpstr>VOU LEVANTAR AS MÃOS E VOU RECEBER VOU LOUVANDO O SEU NOME PORQUE  SINTO O SENHOR ME TOCAR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2015-09-13T02:50:19Z</dcterms:created>
  <dcterms:modified xsi:type="dcterms:W3CDTF">2019-09-10T12:05:23Z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