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58" r:id="rId3"/>
    <p:sldId id="264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81" r:id="rId12"/>
    <p:sldId id="277" r:id="rId13"/>
    <p:sldId id="278" r:id="rId14"/>
    <p:sldId id="279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25/08/2019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.letras.mus.br/eyshil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70931D2-1EC3-4004-8731-7CA308B68379}"/>
              </a:ext>
            </a:extLst>
          </p:cNvPr>
          <p:cNvSpPr/>
          <p:nvPr/>
        </p:nvSpPr>
        <p:spPr>
          <a:xfrm>
            <a:off x="3550276" y="1135368"/>
            <a:ext cx="8435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FALA COMIGO</a:t>
            </a:r>
          </a:p>
          <a:p>
            <a:pPr algn="r"/>
            <a:r>
              <a:rPr lang="pt-BR" sz="4000" b="1" dirty="0">
                <a:solidFill>
                  <a:schemeClr val="bg1"/>
                </a:solidFill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EYSHILA</a:t>
            </a:r>
            <a:endParaRPr lang="pt-BR" sz="4000" b="1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497537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 FALAS COMIGO ATÉ QUANDO TE CALAS</a:t>
            </a:r>
          </a:p>
        </p:txBody>
      </p:sp>
    </p:spTree>
    <p:extLst>
      <p:ext uri="{BB962C8B-B14F-4D97-AF65-F5344CB8AC3E}">
        <p14:creationId xmlns:p14="http://schemas.microsoft.com/office/powerpoint/2010/main" val="293897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59257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SEMPRE TE OUÇO NA TRIBULAÇÃO TUA VOZ ME ACALMA</a:t>
            </a:r>
          </a:p>
        </p:txBody>
      </p:sp>
    </p:spTree>
    <p:extLst>
      <p:ext uri="{BB962C8B-B14F-4D97-AF65-F5344CB8AC3E}">
        <p14:creationId xmlns:p14="http://schemas.microsoft.com/office/powerpoint/2010/main" val="269305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33857"/>
            <a:ext cx="121919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 TRAZ CONSOLO 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AO MEU CORAÇÃO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 QUANDO NÃO SEI QUE DIREÇÃO TOMAR</a:t>
            </a:r>
          </a:p>
        </p:txBody>
      </p:sp>
    </p:spTree>
    <p:extLst>
      <p:ext uri="{BB962C8B-B14F-4D97-AF65-F5344CB8AC3E}">
        <p14:creationId xmlns:p14="http://schemas.microsoft.com/office/powerpoint/2010/main" val="111378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75964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PARO </a:t>
            </a:r>
          </a:p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TUDO PRA TE ESCUTAR </a:t>
            </a:r>
          </a:p>
        </p:txBody>
      </p:sp>
    </p:spTree>
    <p:extLst>
      <p:ext uri="{BB962C8B-B14F-4D97-AF65-F5344CB8AC3E}">
        <p14:creationId xmlns:p14="http://schemas.microsoft.com/office/powerpoint/2010/main" val="245780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804711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NADA É MAIS IMPORTANTE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SÓ QUERO TE OUVIR FALAR</a:t>
            </a:r>
          </a:p>
        </p:txBody>
      </p:sp>
    </p:spTree>
    <p:extLst>
      <p:ext uri="{BB962C8B-B14F-4D97-AF65-F5344CB8AC3E}">
        <p14:creationId xmlns:p14="http://schemas.microsoft.com/office/powerpoint/2010/main" val="75845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15317"/>
            <a:ext cx="12192000" cy="364950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SENHOR DECIDI TE OBEDECER POR AMOR</a:t>
            </a:r>
          </a:p>
        </p:txBody>
      </p:sp>
    </p:spTree>
    <p:extLst>
      <p:ext uri="{BB962C8B-B14F-4D97-AF65-F5344CB8AC3E}">
        <p14:creationId xmlns:p14="http://schemas.microsoft.com/office/powerpoint/2010/main" val="370124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85989"/>
            <a:ext cx="12192000" cy="423714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PRECISO APRENDER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CAMINHO PRO TEU CORAÇÃO</a:t>
            </a:r>
          </a:p>
        </p:txBody>
      </p:sp>
    </p:spTree>
    <p:extLst>
      <p:ext uri="{BB962C8B-B14F-4D97-AF65-F5344CB8AC3E}">
        <p14:creationId xmlns:p14="http://schemas.microsoft.com/office/powerpoint/2010/main" val="1432629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48950"/>
            <a:ext cx="12191999" cy="492071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UM PASTOR QUE CONDUZ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SEU REBANHO</a:t>
            </a:r>
          </a:p>
        </p:txBody>
      </p:sp>
    </p:spTree>
    <p:extLst>
      <p:ext uri="{BB962C8B-B14F-4D97-AF65-F5344CB8AC3E}">
        <p14:creationId xmlns:p14="http://schemas.microsoft.com/office/powerpoint/2010/main" val="150443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26975"/>
            <a:ext cx="12192000" cy="460254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DESCONHEÇO OUTRA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VOZ QUE NÃO VENHA DE TI</a:t>
            </a:r>
          </a:p>
        </p:txBody>
      </p:sp>
    </p:spTree>
    <p:extLst>
      <p:ext uri="{BB962C8B-B14F-4D97-AF65-F5344CB8AC3E}">
        <p14:creationId xmlns:p14="http://schemas.microsoft.com/office/powerpoint/2010/main" val="219031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18174"/>
            <a:ext cx="12192000" cy="453982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SENHOR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PRECISO TE OUVIR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PRECISO TE OUVIR </a:t>
            </a:r>
          </a:p>
        </p:txBody>
      </p:sp>
    </p:spTree>
    <p:extLst>
      <p:ext uri="{BB962C8B-B14F-4D97-AF65-F5344CB8AC3E}">
        <p14:creationId xmlns:p14="http://schemas.microsoft.com/office/powerpoint/2010/main" val="396619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15317"/>
            <a:ext cx="12192000" cy="364950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SENHOR DECIDI TE OBEDECER POR AMOR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59257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SEMPRE TE OUÇO NA TRIBULAÇÃO TUA VOZ ME ACALMA</a:t>
            </a:r>
          </a:p>
        </p:txBody>
      </p:sp>
    </p:spTree>
    <p:extLst>
      <p:ext uri="{BB962C8B-B14F-4D97-AF65-F5344CB8AC3E}">
        <p14:creationId xmlns:p14="http://schemas.microsoft.com/office/powerpoint/2010/main" val="1062749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433857"/>
            <a:ext cx="121919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 TRAZ CONSOLO 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AO MEU CORAÇÃO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 QUANDO NÃO SEI QUE DIREÇÃO TOMAR</a:t>
            </a:r>
          </a:p>
        </p:txBody>
      </p:sp>
    </p:spTree>
    <p:extLst>
      <p:ext uri="{BB962C8B-B14F-4D97-AF65-F5344CB8AC3E}">
        <p14:creationId xmlns:p14="http://schemas.microsoft.com/office/powerpoint/2010/main" val="787633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75964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PARO </a:t>
            </a:r>
          </a:p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TUDO PRA TE ESCUTAR </a:t>
            </a:r>
          </a:p>
        </p:txBody>
      </p:sp>
    </p:spTree>
    <p:extLst>
      <p:ext uri="{BB962C8B-B14F-4D97-AF65-F5344CB8AC3E}">
        <p14:creationId xmlns:p14="http://schemas.microsoft.com/office/powerpoint/2010/main" val="260699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804711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NADA É MAIS IMPORTANTE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SÓ QUERO TE OUVIR FALAR</a:t>
            </a:r>
          </a:p>
        </p:txBody>
      </p:sp>
    </p:spTree>
    <p:extLst>
      <p:ext uri="{BB962C8B-B14F-4D97-AF65-F5344CB8AC3E}">
        <p14:creationId xmlns:p14="http://schemas.microsoft.com/office/powerpoint/2010/main" val="4179792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15317"/>
            <a:ext cx="12192000" cy="364950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SENHOR DECIDI TE OBEDECER POR AMOR</a:t>
            </a:r>
          </a:p>
        </p:txBody>
      </p:sp>
    </p:spTree>
    <p:extLst>
      <p:ext uri="{BB962C8B-B14F-4D97-AF65-F5344CB8AC3E}">
        <p14:creationId xmlns:p14="http://schemas.microsoft.com/office/powerpoint/2010/main" val="426562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85989"/>
            <a:ext cx="12192000" cy="423714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PRECISO APRENDER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CAMINHO PRO TEU CORAÇÃO</a:t>
            </a:r>
          </a:p>
        </p:txBody>
      </p:sp>
    </p:spTree>
    <p:extLst>
      <p:ext uri="{BB962C8B-B14F-4D97-AF65-F5344CB8AC3E}">
        <p14:creationId xmlns:p14="http://schemas.microsoft.com/office/powerpoint/2010/main" val="263924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48950"/>
            <a:ext cx="12191999" cy="492071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UM PASTOR QUE CONDUZ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SEU REBANHO</a:t>
            </a:r>
          </a:p>
        </p:txBody>
      </p:sp>
    </p:spTree>
    <p:extLst>
      <p:ext uri="{BB962C8B-B14F-4D97-AF65-F5344CB8AC3E}">
        <p14:creationId xmlns:p14="http://schemas.microsoft.com/office/powerpoint/2010/main" val="3794593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26975"/>
            <a:ext cx="12192000" cy="460254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DESCONHEÇO OUTRA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VOZ QUE NÃO VENHA DE TI</a:t>
            </a:r>
          </a:p>
        </p:txBody>
      </p:sp>
    </p:spTree>
    <p:extLst>
      <p:ext uri="{BB962C8B-B14F-4D97-AF65-F5344CB8AC3E}">
        <p14:creationId xmlns:p14="http://schemas.microsoft.com/office/powerpoint/2010/main" val="3784571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18174"/>
            <a:ext cx="12192000" cy="453982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SENHOR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PRECISO TE OUVIR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PRECISO TE OUVIR </a:t>
            </a:r>
          </a:p>
        </p:txBody>
      </p:sp>
    </p:spTree>
    <p:extLst>
      <p:ext uri="{BB962C8B-B14F-4D97-AF65-F5344CB8AC3E}">
        <p14:creationId xmlns:p14="http://schemas.microsoft.com/office/powerpoint/2010/main" val="3443460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15317"/>
            <a:ext cx="12192000" cy="364950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SENHOR DECIDI TE OBEDECER POR AMOR</a:t>
            </a:r>
          </a:p>
        </p:txBody>
      </p:sp>
    </p:spTree>
    <p:extLst>
      <p:ext uri="{BB962C8B-B14F-4D97-AF65-F5344CB8AC3E}">
        <p14:creationId xmlns:p14="http://schemas.microsoft.com/office/powerpoint/2010/main" val="308350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85989"/>
            <a:ext cx="12192000" cy="423714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PRECISO APRENDER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CAMINHO PRO TEU CORAÇÃO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85989"/>
            <a:ext cx="12192000" cy="423714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PRECISO APRENDER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CAMINHO PRO TEU CORAÇÃO</a:t>
            </a:r>
          </a:p>
        </p:txBody>
      </p:sp>
    </p:spTree>
    <p:extLst>
      <p:ext uri="{BB962C8B-B14F-4D97-AF65-F5344CB8AC3E}">
        <p14:creationId xmlns:p14="http://schemas.microsoft.com/office/powerpoint/2010/main" val="258489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48950"/>
            <a:ext cx="12191999" cy="492071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UM PASTOR QUE CONDUZ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SEU REBANHO</a:t>
            </a:r>
          </a:p>
        </p:txBody>
      </p:sp>
    </p:spTree>
    <p:extLst>
      <p:ext uri="{BB962C8B-B14F-4D97-AF65-F5344CB8AC3E}">
        <p14:creationId xmlns:p14="http://schemas.microsoft.com/office/powerpoint/2010/main" val="1869771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26975"/>
            <a:ext cx="12192000" cy="460254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DESCONHEÇO OUTRA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VOZ QUE NÃO VENHA DE TI</a:t>
            </a:r>
          </a:p>
        </p:txBody>
      </p:sp>
    </p:spTree>
    <p:extLst>
      <p:ext uri="{BB962C8B-B14F-4D97-AF65-F5344CB8AC3E}">
        <p14:creationId xmlns:p14="http://schemas.microsoft.com/office/powerpoint/2010/main" val="637893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18174"/>
            <a:ext cx="12192000" cy="453982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SENHOR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PRECISO TE OUVIR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PRECISO TE OUVIR </a:t>
            </a:r>
          </a:p>
        </p:txBody>
      </p:sp>
    </p:spTree>
    <p:extLst>
      <p:ext uri="{BB962C8B-B14F-4D97-AF65-F5344CB8AC3E}">
        <p14:creationId xmlns:p14="http://schemas.microsoft.com/office/powerpoint/2010/main" val="331664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48950"/>
            <a:ext cx="12191999" cy="492071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UM PASTOR QUE CONDUZ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SEU REBANHO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26975"/>
            <a:ext cx="12192000" cy="460254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DESCONHEÇO OUTRA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VOZ QUE NÃO VENHA DE TI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18174"/>
            <a:ext cx="12192000" cy="453982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 COMIGO SENHOR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PRECISO TE OUVIR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EU PRECISO TE OUVIR 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51037"/>
            <a:ext cx="12192000" cy="5112912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ME FALAS ATRAVÉS 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UM IRMÃO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46379"/>
            <a:ext cx="1219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SEI QUE ME FALAS QUANDO DOBRO OS JOELHOS EM ORAÇÃO</a:t>
            </a:r>
          </a:p>
        </p:txBody>
      </p:sp>
    </p:spTree>
    <p:extLst>
      <p:ext uri="{BB962C8B-B14F-4D97-AF65-F5344CB8AC3E}">
        <p14:creationId xmlns:p14="http://schemas.microsoft.com/office/powerpoint/2010/main" val="416617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407386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SEI QUE ME FALAS PELA TUA PALAVRA </a:t>
            </a:r>
          </a:p>
        </p:txBody>
      </p:sp>
    </p:spTree>
    <p:extLst>
      <p:ext uri="{BB962C8B-B14F-4D97-AF65-F5344CB8AC3E}">
        <p14:creationId xmlns:p14="http://schemas.microsoft.com/office/powerpoint/2010/main" val="3117706158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163</Words>
  <Application>Microsoft Office PowerPoint</Application>
  <PresentationFormat>Widescreen</PresentationFormat>
  <Paragraphs>43</Paragraphs>
  <Slides>33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Calibri</vt:lpstr>
      <vt:lpstr>Garamond</vt:lpstr>
      <vt:lpstr>Pontuação da música 16x9</vt:lpstr>
      <vt:lpstr>Apresentação do PowerPoint</vt:lpstr>
      <vt:lpstr>FALA COMIGO  FALA SENHOR DECIDI TE OBEDECER POR AMOR</vt:lpstr>
      <vt:lpstr>EU PRECISO APRENDER  O CAMINHO PRO TEU CORAÇÃO</vt:lpstr>
      <vt:lpstr>FALA COMIGO  COMO UM PASTOR QUE CONDUZ  O SEU REBANHO</vt:lpstr>
      <vt:lpstr>EU DESCONHEÇO OUTRA  VOZ QUE NÃO VENHA DE TI</vt:lpstr>
      <vt:lpstr>FALA COMIGO SENHOR  EU PRECISO TE OUVIR  EU PRECISO TE OUVIR </vt:lpstr>
      <vt:lpstr>SEI QUE ME FALAS ATRAVÉS  DE UM IRMÃO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FALA COMIGO  FALA SENHOR DECIDI TE OBEDECER POR AMOR</vt:lpstr>
      <vt:lpstr>EU PRECISO APRENDER  O CAMINHO PRO TEU CORAÇÃO</vt:lpstr>
      <vt:lpstr>FALA COMIGO  COMO UM PASTOR QUE CONDUZ  O SEU REBANHO</vt:lpstr>
      <vt:lpstr>EU DESCONHEÇO OUTRA  VOZ QUE NÃO VENHA DE TI</vt:lpstr>
      <vt:lpstr>FALA COMIGO SENHOR  EU PRECISO TE OUVIR  EU PRECISO TE OUVIR </vt:lpstr>
      <vt:lpstr>Apresentação do PowerPoint</vt:lpstr>
      <vt:lpstr>Apresentação do PowerPoint</vt:lpstr>
      <vt:lpstr>Apresentação do PowerPoint</vt:lpstr>
      <vt:lpstr>Apresentação do PowerPoint</vt:lpstr>
      <vt:lpstr>FALA COMIGO  FALA SENHOR DECIDI TE OBEDECER POR AMOR</vt:lpstr>
      <vt:lpstr>EU PRECISO APRENDER  O CAMINHO PRO TEU CORAÇÃO</vt:lpstr>
      <vt:lpstr>FALA COMIGO  COMO UM PASTOR QUE CONDUZ  O SEU REBANHO</vt:lpstr>
      <vt:lpstr>EU DESCONHEÇO OUTRA  VOZ QUE NÃO VENHA DE TI</vt:lpstr>
      <vt:lpstr>FALA COMIGO SENHOR  EU PRECISO TE OUVIR  EU PRECISO TE OUVIR </vt:lpstr>
      <vt:lpstr>FALA COMIGO  FALA SENHOR DECIDI TE OBEDECER POR AMOR</vt:lpstr>
      <vt:lpstr>EU PRECISO APRENDER  O CAMINHO PRO TEU CORAÇÃO</vt:lpstr>
      <vt:lpstr>FALA COMIGO  COMO UM PASTOR QUE CONDUZ  O SEU REBANHO</vt:lpstr>
      <vt:lpstr>EU DESCONHEÇO OUTRA  VOZ QUE NÃO VENHA DE TI</vt:lpstr>
      <vt:lpstr>FALA COMIGO SENHOR  EU PRECISO TE OUVIR  EU PRECISO TE OUVIR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2019-08-25T14:51:04Z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