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7" r:id="rId4"/>
    <p:sldId id="269" r:id="rId5"/>
    <p:sldId id="277" r:id="rId6"/>
    <p:sldId id="265" r:id="rId7"/>
    <p:sldId id="268" r:id="rId8"/>
    <p:sldId id="266" r:id="rId9"/>
    <p:sldId id="271" r:id="rId10"/>
    <p:sldId id="272" r:id="rId11"/>
    <p:sldId id="273" r:id="rId12"/>
    <p:sldId id="274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82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131" y="0"/>
            <a:ext cx="10549365" cy="3329581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FAVOR DE DEUS</a:t>
            </a:r>
            <a:b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DISCOPRAISE</a:t>
            </a:r>
            <a:br>
              <a:rPr lang="pt-BR" sz="16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1600" b="1" u="sng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1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18866"/>
            <a:ext cx="12192000" cy="579678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NA MULTIDÃO EU 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CLAMO TEU NOME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TEU FAVOR EU VOU ALCANÇAR</a:t>
            </a:r>
          </a:p>
        </p:txBody>
      </p:sp>
    </p:spTree>
    <p:extLst>
      <p:ext uri="{BB962C8B-B14F-4D97-AF65-F5344CB8AC3E}">
        <p14:creationId xmlns:p14="http://schemas.microsoft.com/office/powerpoint/2010/main" val="401017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62216"/>
            <a:ext cx="12192000" cy="426720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FAVOR DE 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DEUS É O QUE ABRE AS PORTAS PRA MIM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844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59017"/>
            <a:ext cx="12192000" cy="539032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FAZ O IMPOSSÍVEL ACONTECER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 ESTOU FRACO 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ME LEVANTA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975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575286"/>
            <a:ext cx="12192001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NÃO ME ABANDONARÁ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MARAVILHOSO SANTO E PODEROSO DEUS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742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64348"/>
            <a:ext cx="12192001" cy="5329922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MARAVILHOSO SANTO E PODEROSO DEUS</a:t>
            </a:r>
          </a:p>
        </p:txBody>
      </p:sp>
    </p:spTree>
    <p:extLst>
      <p:ext uri="{BB962C8B-B14F-4D97-AF65-F5344CB8AC3E}">
        <p14:creationId xmlns:p14="http://schemas.microsoft.com/office/powerpoint/2010/main" val="42883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47415"/>
            <a:ext cx="12192001" cy="191384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FILHO DE DAVI</a:t>
            </a:r>
          </a:p>
        </p:txBody>
      </p:sp>
    </p:spTree>
    <p:extLst>
      <p:ext uri="{BB962C8B-B14F-4D97-AF65-F5344CB8AC3E}">
        <p14:creationId xmlns:p14="http://schemas.microsoft.com/office/powerpoint/2010/main" val="52416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79678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FILHO DE DAVI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SEI QUE ESTÁ NESTE LUGAR</a:t>
            </a:r>
          </a:p>
        </p:txBody>
      </p:sp>
    </p:spTree>
    <p:extLst>
      <p:ext uri="{BB962C8B-B14F-4D97-AF65-F5344CB8AC3E}">
        <p14:creationId xmlns:p14="http://schemas.microsoft.com/office/powerpoint/2010/main" val="92837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5074"/>
            <a:ext cx="12192000" cy="579678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NA MULTIDÃO EU CLAMO TEU NOME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TEU FAVOR EU VOU ALCANÇAR</a:t>
            </a:r>
          </a:p>
        </p:txBody>
      </p:sp>
    </p:spTree>
    <p:extLst>
      <p:ext uri="{BB962C8B-B14F-4D97-AF65-F5344CB8AC3E}">
        <p14:creationId xmlns:p14="http://schemas.microsoft.com/office/powerpoint/2010/main" val="6280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39237"/>
            <a:ext cx="12192000" cy="5796781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FILHO DE DAVI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SEI QUE ESTÁ NESTE LUGAR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501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5074"/>
            <a:ext cx="12192000" cy="579678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NA MULTIDÃO EU CLAMO TEU NOME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TEU FAVOR EU VOU ALCANÇAR</a:t>
            </a:r>
          </a:p>
        </p:txBody>
      </p:sp>
    </p:spTree>
    <p:extLst>
      <p:ext uri="{BB962C8B-B14F-4D97-AF65-F5344CB8AC3E}">
        <p14:creationId xmlns:p14="http://schemas.microsoft.com/office/powerpoint/2010/main" val="17006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09884"/>
            <a:ext cx="12192000" cy="426720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FAVOR DE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DEUS É O QUE ABRE AS PORTAS PRA MIM</a:t>
            </a:r>
          </a:p>
        </p:txBody>
      </p:sp>
    </p:spTree>
    <p:extLst>
      <p:ext uri="{BB962C8B-B14F-4D97-AF65-F5344CB8AC3E}">
        <p14:creationId xmlns:p14="http://schemas.microsoft.com/office/powerpoint/2010/main" val="21393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07888"/>
            <a:ext cx="12192000" cy="539032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FAZ O IMPOSSÍVEL ACONTECER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 ESTOU FRACO 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ME LEVANTA</a:t>
            </a:r>
          </a:p>
        </p:txBody>
      </p:sp>
    </p:spTree>
    <p:extLst>
      <p:ext uri="{BB962C8B-B14F-4D97-AF65-F5344CB8AC3E}">
        <p14:creationId xmlns:p14="http://schemas.microsoft.com/office/powerpoint/2010/main" val="38673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20696"/>
            <a:ext cx="12192001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NÃO ME ABANDONARÁ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MARAVILHOSO SANTO E PODEROSO DEUS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071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1124"/>
            <a:ext cx="12192000" cy="5796781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FILHO DE DAVI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SEI QUE ESTÁ NESTE LUGAR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656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51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Íon</vt:lpstr>
      <vt:lpstr>O FAVOR DE DEUS DISCOPRAISE </vt:lpstr>
      <vt:lpstr>FILHO DE DAVI SEI QUE ESTÁ NESTE LUGAR</vt:lpstr>
      <vt:lpstr>NA MULTIDÃO EU CLAMO TEU NOME O TEU FAVOR EU VOU ALCANÇAR</vt:lpstr>
      <vt:lpstr>FILHO DE DAVI SEI QUE ESTÁ NESTE LUGAR </vt:lpstr>
      <vt:lpstr>NA MULTIDÃO EU CLAMO TEU NOME O TEU FAVOR EU VOU ALCANÇAR</vt:lpstr>
      <vt:lpstr>O FAVOR DE  DEUS É O QUE ABRE AS PORTAS PRA MIM</vt:lpstr>
      <vt:lpstr>FAZ O IMPOSSÍVEL ACONTECER SE ESTOU FRACO  ME LEVANTA</vt:lpstr>
      <vt:lpstr>NÃO ME ABANDONARÁ MARAVILHOSO SANTO E PODEROSO DEUS </vt:lpstr>
      <vt:lpstr>FILHO DE DAVI SEI QUE ESTÁ NESTE LUGAR </vt:lpstr>
      <vt:lpstr>NA MULTIDÃO EU  CLAMO TEU NOME O TEU FAVOR EU VOU ALCANÇAR</vt:lpstr>
      <vt:lpstr>O FAVOR DE  DEUS É O QUE ABRE AS PORTAS PRA MIM </vt:lpstr>
      <vt:lpstr>FAZ O IMPOSSÍVEL ACONTECER SE ESTOU FRACO  ME LEVANTA </vt:lpstr>
      <vt:lpstr>NÃO ME ABANDONARÁ MARAVILHOSO SANTO E PODEROSO DEUS </vt:lpstr>
      <vt:lpstr> MARAVILHOSO SANTO E PODEROSO DEUS</vt:lpstr>
      <vt:lpstr>FILHO DE DAVI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Vou Seguir Com Fé Kleber Lucas</dc:title>
  <dc:creator>Pastor Marcio</dc:creator>
  <cp:lastModifiedBy>João Paulo Mota Silva</cp:lastModifiedBy>
  <cp:revision>13</cp:revision>
  <dcterms:created xsi:type="dcterms:W3CDTF">2015-05-22T17:22:49Z</dcterms:created>
  <dcterms:modified xsi:type="dcterms:W3CDTF">2019-10-20T20:05:10Z</dcterms:modified>
</cp:coreProperties>
</file>