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8" r:id="rId3"/>
    <p:sldId id="258" r:id="rId4"/>
    <p:sldId id="270" r:id="rId5"/>
    <p:sldId id="273" r:id="rId6"/>
    <p:sldId id="274" r:id="rId7"/>
    <p:sldId id="271" r:id="rId8"/>
    <p:sldId id="272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08/06/2019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0584" y="769517"/>
            <a:ext cx="10031862" cy="1814528"/>
          </a:xfrm>
        </p:spPr>
        <p:txBody>
          <a:bodyPr>
            <a:noAutofit/>
          </a:bodyPr>
          <a:lstStyle/>
          <a:p>
            <a:pPr algn="r"/>
            <a:r>
              <a:rPr lang="pt-BR" sz="80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FAZ CHOVER</a:t>
            </a:r>
            <a:br>
              <a:rPr lang="pt-BR" sz="54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b="1" u="sng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endParaRPr lang="pt-BR" sz="3600" b="1" u="sng" dirty="0">
              <a:solidFill>
                <a:schemeClr val="tx2"/>
              </a:solidFill>
              <a:effectLst/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16425"/>
            <a:ext cx="12192000" cy="267228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ASSIM COMO A CORÇA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ANSEIA POR ÁGUAS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COMO TERRA SECA PRECISA DA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CHUVA</a:t>
            </a:r>
            <a:endParaRPr lang="pt-BR" sz="80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5202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MEU CORAÇÃO TEM SEDE DE TI</a:t>
            </a:r>
            <a:br>
              <a:rPr lang="pt-BR" sz="595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REI MEU E DEUS MEU</a:t>
            </a:r>
            <a:endParaRPr lang="pt-BR" sz="595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96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16425"/>
            <a:ext cx="12192000" cy="267228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ASSIM COMO A CORÇA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ANSEIA POR ÁGUAS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COMO TERRA SECA PRECISA DA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CHUVA</a:t>
            </a:r>
            <a:endParaRPr lang="pt-BR" sz="80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15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38855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MEU CORAÇÃO TEM SEDE DE TI</a:t>
            </a:r>
            <a:br>
              <a:rPr lang="pt-BR" sz="595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REI MEU E DEUS MEU</a:t>
            </a:r>
            <a:endParaRPr lang="pt-BR" sz="595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7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20172"/>
            <a:ext cx="12192000" cy="509061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FAZ CHOVER, SENHOR JESUS</a:t>
            </a:r>
            <a:br>
              <a:rPr lang="pt-BR" sz="496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DERRAMA CHUVA NESTE LUGAR</a:t>
            </a:r>
            <a:endParaRPr lang="pt-BR" sz="496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05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852" y="2244088"/>
            <a:ext cx="11602295" cy="44169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VEM COM O TEU RIO, SENHOR JESUS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INUNDAR O MEU CORAÇÃO</a:t>
            </a:r>
            <a:endParaRPr lang="pt-BR" sz="88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38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33820"/>
            <a:ext cx="12192000" cy="509061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FAZ CHOVER, SENHOR JESUS</a:t>
            </a:r>
            <a:br>
              <a:rPr lang="pt-BR" sz="496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DERRAMA CHUVA NESTE LUGAR</a:t>
            </a:r>
            <a:endParaRPr lang="pt-BR" sz="496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20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852" y="2244088"/>
            <a:ext cx="11602295" cy="44169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VEM COM O TEU RIO, SENHOR JESUS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INUNDAR O MEU CORAÇÃO</a:t>
            </a:r>
            <a:endParaRPr lang="pt-BR" sz="88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2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48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Cambria</vt:lpstr>
      <vt:lpstr>CherryBlossom_16x9_TP103031001</vt:lpstr>
      <vt:lpstr>FAZ CHOVER FERNANDINHO</vt:lpstr>
      <vt:lpstr>ASSIM COMO A CORÇA ANSEIA POR ÁGUAS COMO TERRA SECA PRECISA DA  CHUVA</vt:lpstr>
      <vt:lpstr>MEU CORAÇÃO TEM SEDE DE TI REI MEU E DEUS MEU</vt:lpstr>
      <vt:lpstr>ASSIM COMO A CORÇA ANSEIA POR ÁGUAS COMO TERRA SECA PRECISA DA  CHUVA</vt:lpstr>
      <vt:lpstr>MEU CORAÇÃO TEM SEDE DE TI REI MEU E DEUS MEU</vt:lpstr>
      <vt:lpstr>FAZ CHOVER, SENHOR JESUS DERRAMA CHUVA NESTE LUGAR</vt:lpstr>
      <vt:lpstr>VEM COM O TEU RIO, SENHOR JESUS INUNDAR O MEU CORAÇÃO</vt:lpstr>
      <vt:lpstr>FAZ CHOVER, SENHOR JESUS DERRAMA CHUVA NESTE LUGAR</vt:lpstr>
      <vt:lpstr>VEM COM O TEU RIO, SENHOR JESUS INUNDAR O MEU CORAÇÃO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2019-06-08T19:53:13Z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