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15AF-75CB-4B4F-BA45-B17CF17229A8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29AF-666E-4D03-8076-2BCAB681B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45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15AF-75CB-4B4F-BA45-B17CF17229A8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29AF-666E-4D03-8076-2BCAB681B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65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15AF-75CB-4B4F-BA45-B17CF17229A8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29AF-666E-4D03-8076-2BCAB681B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28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15AF-75CB-4B4F-BA45-B17CF17229A8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29AF-666E-4D03-8076-2BCAB681B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60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15AF-75CB-4B4F-BA45-B17CF17229A8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29AF-666E-4D03-8076-2BCAB681B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8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15AF-75CB-4B4F-BA45-B17CF17229A8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29AF-666E-4D03-8076-2BCAB681B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36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15AF-75CB-4B4F-BA45-B17CF17229A8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29AF-666E-4D03-8076-2BCAB681B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05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15AF-75CB-4B4F-BA45-B17CF17229A8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29AF-666E-4D03-8076-2BCAB681B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59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15AF-75CB-4B4F-BA45-B17CF17229A8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29AF-666E-4D03-8076-2BCAB681B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51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15AF-75CB-4B4F-BA45-B17CF17229A8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29AF-666E-4D03-8076-2BCAB681B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61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15AF-75CB-4B4F-BA45-B17CF17229A8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29AF-666E-4D03-8076-2BCAB681B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1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15AF-75CB-4B4F-BA45-B17CF17229A8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B29AF-666E-4D03-8076-2BCAB681B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99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88963"/>
            <a:ext cx="9144000" cy="2387600"/>
          </a:xfrm>
        </p:spPr>
        <p:txBody>
          <a:bodyPr>
            <a:normAutofit/>
          </a:bodyPr>
          <a:lstStyle/>
          <a:p>
            <a:r>
              <a:rPr lang="pt-BR" sz="9600" b="1" dirty="0" smtClean="0">
                <a:latin typeface="Arial Black" panose="020B0A04020102020204" pitchFamily="34" charset="0"/>
              </a:rPr>
              <a:t>FICO FELIZ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656138"/>
            <a:ext cx="9144000" cy="1655762"/>
          </a:xfrm>
        </p:spPr>
        <p:txBody>
          <a:bodyPr>
            <a:normAutofit/>
          </a:bodyPr>
          <a:lstStyle/>
          <a:p>
            <a:r>
              <a:rPr lang="pt-BR" sz="4800" b="1" dirty="0" smtClean="0">
                <a:latin typeface="Arial Black" panose="020B0A04020102020204" pitchFamily="34" charset="0"/>
              </a:rPr>
              <a:t>ALINE BARROS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6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7800" y="114638"/>
            <a:ext cx="114427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FICO FELIZ EM VIR EM TUA CASA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ERGUER MINHA VOZ E CANTAR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FICO FELIZ EM VIR EM TUA CASA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ERGUER MINHAS MÃOS E ADORAR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40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0500" y="114638"/>
            <a:ext cx="114935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BENDITO É O NOME DO SENHOR,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BENDITO É O NOME DO SENHOR,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BENDITO É O NOME DO SENHOR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PRÁ </a:t>
            </a: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SEMPRE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9171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Tema do Office</vt:lpstr>
      <vt:lpstr>FICO FELIZ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FICO FELIZ</dc:title>
  <dc:creator>Carlinhos Lemos</dc:creator>
  <cp:lastModifiedBy>Carlinhos Lemos</cp:lastModifiedBy>
  <cp:revision>2</cp:revision>
  <dcterms:created xsi:type="dcterms:W3CDTF">2022-07-14T23:30:27Z</dcterms:created>
  <dcterms:modified xsi:type="dcterms:W3CDTF">2022-07-16T20:29:50Z</dcterms:modified>
</cp:coreProperties>
</file>