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8" r:id="rId10"/>
    <p:sldId id="260" r:id="rId11"/>
    <p:sldId id="269" r:id="rId12"/>
    <p:sldId id="261" r:id="rId13"/>
    <p:sldId id="270" r:id="rId14"/>
    <p:sldId id="262" r:id="rId15"/>
    <p:sldId id="271" r:id="rId16"/>
    <p:sldId id="26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763" y="-1664791"/>
            <a:ext cx="11513046" cy="3329581"/>
          </a:xfrm>
        </p:spPr>
        <p:txBody>
          <a:bodyPr/>
          <a:lstStyle/>
          <a:p>
            <a:pPr algn="r"/>
            <a: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</a:t>
            </a:r>
            <a:br>
              <a:rPr lang="pt-BR" sz="4800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40458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396548"/>
            <a:ext cx="11372045" cy="5339348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1638CB-34E8-4DE3-9D7C-BC5890606985}"/>
              </a:ext>
            </a:extLst>
          </p:cNvPr>
          <p:cNvSpPr/>
          <p:nvPr/>
        </p:nvSpPr>
        <p:spPr>
          <a:xfrm>
            <a:off x="409977" y="471055"/>
            <a:ext cx="113720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 NAS PROMESSAS, SEMPRE VEJO ASSIM,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PURIFICAÇÃO NO SANGUE, PARA MIM;</a:t>
            </a:r>
          </a:p>
        </p:txBody>
      </p:sp>
    </p:spTree>
    <p:extLst>
      <p:ext uri="{BB962C8B-B14F-4D97-AF65-F5344CB8AC3E}">
        <p14:creationId xmlns:p14="http://schemas.microsoft.com/office/powerpoint/2010/main" val="87305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3179758"/>
            <a:ext cx="11372045" cy="5339348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PLENA LIBERDADE EM JESUS SEM FIM.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4160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5324200"/>
            <a:ext cx="11372045" cy="62913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89B1735-7A62-4A33-9398-478F99A51447}"/>
              </a:ext>
            </a:extLst>
          </p:cNvPr>
          <p:cNvSpPr/>
          <p:nvPr/>
        </p:nvSpPr>
        <p:spPr>
          <a:xfrm>
            <a:off x="83126" y="955963"/>
            <a:ext cx="12025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FIRME, FIRME,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 NAS PROMESSAS DE JESUS, O CRISTO;</a:t>
            </a:r>
          </a:p>
        </p:txBody>
      </p:sp>
    </p:spTree>
    <p:extLst>
      <p:ext uri="{BB962C8B-B14F-4D97-AF65-F5344CB8AC3E}">
        <p14:creationId xmlns:p14="http://schemas.microsoft.com/office/powerpoint/2010/main" val="18694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2919" y="2770307"/>
            <a:ext cx="11106162" cy="62484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SIM, 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237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870013"/>
            <a:ext cx="11372045" cy="6291330"/>
          </a:xfrm>
        </p:spPr>
        <p:txBody>
          <a:bodyPr/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A99401-585C-46C0-B6D8-907E7036778C}"/>
              </a:ext>
            </a:extLst>
          </p:cNvPr>
          <p:cNvSpPr/>
          <p:nvPr/>
        </p:nvSpPr>
        <p:spPr>
          <a:xfrm>
            <a:off x="185938" y="612844"/>
            <a:ext cx="118201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 NAS PROMESSAS DO SENHOR JESUS,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EM AMOR LIGADO COM A SUA CRUZ.</a:t>
            </a:r>
          </a:p>
        </p:txBody>
      </p:sp>
    </p:spTree>
    <p:extLst>
      <p:ext uri="{BB962C8B-B14F-4D97-AF65-F5344CB8AC3E}">
        <p14:creationId xmlns:p14="http://schemas.microsoft.com/office/powerpoint/2010/main" val="384098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3429000"/>
            <a:ext cx="11372045" cy="629133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CADA DIA MAIS ALEGRO-ME NA LUZ.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901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4621835"/>
            <a:ext cx="11372045" cy="7302322"/>
          </a:xfrm>
        </p:spPr>
        <p:txBody>
          <a:bodyPr/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70962F6-E90D-4819-9BF9-8B4190A13AE3}"/>
              </a:ext>
            </a:extLst>
          </p:cNvPr>
          <p:cNvSpPr/>
          <p:nvPr/>
        </p:nvSpPr>
        <p:spPr>
          <a:xfrm>
            <a:off x="1364671" y="983672"/>
            <a:ext cx="94626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FIRME, FIRME,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</a:rPr>
              <a:t>FIRME NAS PROMESSAS DE JESUS, O CRISTO;</a:t>
            </a:r>
          </a:p>
        </p:txBody>
      </p:sp>
    </p:spTree>
    <p:extLst>
      <p:ext uri="{BB962C8B-B14F-4D97-AF65-F5344CB8AC3E}">
        <p14:creationId xmlns:p14="http://schemas.microsoft.com/office/powerpoint/2010/main" val="345328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9977" y="2860964"/>
            <a:ext cx="11372045" cy="730232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SIM, 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30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145FB6-9D59-48EF-A091-D3237823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3" y="1842656"/>
            <a:ext cx="12034574" cy="422563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FIRME NAS PROMESSAS DO MEU SALVADOR,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</a:rPr>
              <a:t>CANTAREI LOUVORES AO MEU CRIADOR;</a:t>
            </a:r>
          </a:p>
        </p:txBody>
      </p:sp>
    </p:spTree>
    <p:extLst>
      <p:ext uri="{BB962C8B-B14F-4D97-AF65-F5344CB8AC3E}">
        <p14:creationId xmlns:p14="http://schemas.microsoft.com/office/powerpoint/2010/main" val="22834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004" y="2618509"/>
            <a:ext cx="11287991" cy="5251475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FICO NA DISPENSAÇÃO DO SEU AMOR,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549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1527" y="2193865"/>
            <a:ext cx="10988946" cy="4525589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JESUS, O CRISTO;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64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3967058"/>
            <a:ext cx="10959922" cy="421071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SIM, 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56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4752644"/>
            <a:ext cx="10959922" cy="421071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PROMESSAS, HEI DE NÃO FALHAR,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AS TEMPESTADES VÊM ME ASSOLAR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45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039" y="3130365"/>
            <a:ext cx="10959922" cy="4210711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PELO VERBO VIVO, HEI DE BATALHAR.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714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3594" y="2348045"/>
            <a:ext cx="11464811" cy="550845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 NAS PROMESSAS DE JESUS, O CRISTO;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4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019" y="2326961"/>
            <a:ext cx="11575961" cy="573374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FIRME, FIRME,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SIM, FIRME NAS PROMESSAS DE JESUS.</a:t>
            </a: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490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129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Century Gothic</vt:lpstr>
      <vt:lpstr>Wingdings 3</vt:lpstr>
      <vt:lpstr>Íon</vt:lpstr>
      <vt:lpstr>FIRME NAS PROMESSAS HARPA CRISTÃ</vt:lpstr>
      <vt:lpstr>FIRME NAS PROMESSAS DO MEU SALVADOR, CANTAREI LOUVORES AO MEU CRIADOR;</vt:lpstr>
      <vt:lpstr>FICO NA DISPENSAÇÃO DO SEU AMOR, FIRME NAS PROMESSAS DE JESUS. </vt:lpstr>
      <vt:lpstr>FIRME, FIRME, FIRME NAS PROMESSAS DE JESUS, O CRISTO; </vt:lpstr>
      <vt:lpstr>FIRME, FIRME, SIM, FIRME NAS PROMESSAS DE JESUS.  </vt:lpstr>
      <vt:lpstr>FIRME NAS PROMESSAS, HEI DE NÃO FALHAR, QUANDO AS TEMPESTADES VÊM ME ASSOLAR  </vt:lpstr>
      <vt:lpstr>PELO VERBO VIVO, HEI DE BATALHAR. FIRME NAS PROMESSAS DE JESUS. </vt:lpstr>
      <vt:lpstr>FIRME, FIRME, FIRME NAS PROMESSAS DE JESUS, O CRISTO;  </vt:lpstr>
      <vt:lpstr>FIRME, FIRME, SIM, FIRME NAS PROMESSAS DE JESUS.  </vt:lpstr>
      <vt:lpstr>   </vt:lpstr>
      <vt:lpstr>PLENA LIBERDADE EM JESUS SEM FIM. FIRME NAS PROMESSAS DE JESUS.  </vt:lpstr>
      <vt:lpstr>    </vt:lpstr>
      <vt:lpstr>FIRME, FIRME, SIM, FIRME NAS PROMESSAS DE JESUS.   </vt:lpstr>
      <vt:lpstr>    </vt:lpstr>
      <vt:lpstr>CADA DIA MAIS ALEGRO-ME NA LUZ. FIRME NAS PROMESSAS DE JESUS.   </vt:lpstr>
      <vt:lpstr>      </vt:lpstr>
      <vt:lpstr>FIRME, FIRME, SIM, FIRME NAS PROMESSAS DE JESUS.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 Kleber Lucas</dc:title>
  <dc:creator>Pastor Marcio</dc:creator>
  <cp:lastModifiedBy>GARDÊNIA</cp:lastModifiedBy>
  <cp:revision>13</cp:revision>
  <dcterms:created xsi:type="dcterms:W3CDTF">2015-05-23T01:31:54Z</dcterms:created>
  <dcterms:modified xsi:type="dcterms:W3CDTF">2019-02-17T20:25:47Z</dcterms:modified>
</cp:coreProperties>
</file>