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67" r:id="rId6"/>
    <p:sldId id="264" r:id="rId7"/>
    <p:sldId id="269" r:id="rId8"/>
    <p:sldId id="263" r:id="rId9"/>
    <p:sldId id="27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16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3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77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7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35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44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46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23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5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6AF3-56AB-4D95-805A-114BA1D8F81E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622A-A02D-47DF-9F36-5B5327BE8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30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30263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FOI NA CRUZ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101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ANDRÉ VALADÃO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136436"/>
            <a:ext cx="11455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OH, QUÃO CEGO EU ANDEI E PERDIDO VAGUEI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LONGE, LONGE DO MEU SALVADOR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DA GLORIA DESCEU, E SEU SANGUE VERTEU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SALVAR UM TÃO POBRE PECADOR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112236"/>
            <a:ext cx="11328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NA CRUZ, FOI NA CRUZ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UM DIA EU VI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MEUS PECADOS CASTIGADOS EM JESUS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ALI, PELA FÉ QUE MEUS OLHOS ABRI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AGORA ME ALEGRO EM SUA LUZ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8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00" y="187236"/>
            <a:ext cx="11315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OUVIA FALAR DESSA GRAÇA SEM PAR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DO CÉU TROUXE-NOS JESUS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SURDO ME FIZ, CONVERTER-ME NÃO QUIS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 SENHOR, QUE POR MIM MORREU NA CRUZ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112236"/>
            <a:ext cx="11328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NA CRUZ, FOI NA CRUZ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UM DIA EU VI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MEUS PECADOS CASTIGADOS EM JESUS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ALI, PELA FÉ QUE MEUS OLHOS ABRI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AGORA ME ALEGRO EM SUA LUZ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5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111036"/>
            <a:ext cx="11290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UM DIA SENTI MEUS PECADOS E VI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SOBRE MIM A CASTIGO DA LEI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DEPRESSA FUGI, EM JESUS ME ESCONDI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REFÚGIO SEGURO NELE ACHEI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2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112236"/>
            <a:ext cx="11328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NA CRUZ, FOI NA CRUZ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UM DIA EU VI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MEUS PECADOS CASTIGADOS EM JESUS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ALI, PELA FÉ QUE MEUS OLHOS ABRI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AGORA ME ALEGRO EM SUA LUZ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225336"/>
            <a:ext cx="1137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OH,QUE GRANDE PRAZER INUNDOU O MEU SER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CONHECENDO ESSE TÃO GRANDE AMOR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LEVOU MEU JESUS A SOFRER LÁ NA CRUZ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SALVAR UM TÃO POBRE PECADOR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6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52864"/>
            <a:ext cx="11658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NA CRUZ, FOI NA CRUZ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UM DIA EU VI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MEUS PECADOS CASTIGADOS EM JESUS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ALI, PELA FÉ QUE MEUS OLHOS ABRI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AGORA ME ALEGRO EM SUA LUZ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63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FOI NA CRUZ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FOI NA CRUZ</dc:title>
  <dc:creator>Carlinhos Lemos</dc:creator>
  <cp:lastModifiedBy>Carlinhos Lemos</cp:lastModifiedBy>
  <cp:revision>4</cp:revision>
  <dcterms:created xsi:type="dcterms:W3CDTF">2022-03-11T23:42:13Z</dcterms:created>
  <dcterms:modified xsi:type="dcterms:W3CDTF">2022-03-12T00:45:01Z</dcterms:modified>
</cp:coreProperties>
</file>