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28DE-3C8F-4CDE-A85D-AC668B34842F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204F-C06E-4246-A180-5605317357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4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28DE-3C8F-4CDE-A85D-AC668B34842F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204F-C06E-4246-A180-5605317357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62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28DE-3C8F-4CDE-A85D-AC668B34842F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204F-C06E-4246-A180-5605317357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678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28DE-3C8F-4CDE-A85D-AC668B34842F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204F-C06E-4246-A180-56053173577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3195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28DE-3C8F-4CDE-A85D-AC668B34842F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204F-C06E-4246-A180-5605317357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986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28DE-3C8F-4CDE-A85D-AC668B34842F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204F-C06E-4246-A180-5605317357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684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28DE-3C8F-4CDE-A85D-AC668B34842F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204F-C06E-4246-A180-5605317357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173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28DE-3C8F-4CDE-A85D-AC668B34842F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204F-C06E-4246-A180-5605317357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38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28DE-3C8F-4CDE-A85D-AC668B34842F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204F-C06E-4246-A180-5605317357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075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28DE-3C8F-4CDE-A85D-AC668B34842F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204F-C06E-4246-A180-5605317357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43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28DE-3C8F-4CDE-A85D-AC668B34842F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204F-C06E-4246-A180-5605317357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23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28DE-3C8F-4CDE-A85D-AC668B34842F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204F-C06E-4246-A180-5605317357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5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28DE-3C8F-4CDE-A85D-AC668B34842F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204F-C06E-4246-A180-5605317357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45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28DE-3C8F-4CDE-A85D-AC668B34842F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204F-C06E-4246-A180-5605317357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134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28DE-3C8F-4CDE-A85D-AC668B34842F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204F-C06E-4246-A180-5605317357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977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28DE-3C8F-4CDE-A85D-AC668B34842F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204F-C06E-4246-A180-5605317357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04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F28DE-3C8F-4CDE-A85D-AC668B34842F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6204F-C06E-4246-A180-5605317357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63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38F28DE-3C8F-4CDE-A85D-AC668B34842F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AC6204F-C06E-4246-A180-5605317357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013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24845" y="959754"/>
            <a:ext cx="10526332" cy="2163651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GETSÊMANI</a:t>
            </a:r>
          </a:p>
          <a:p>
            <a:r>
              <a:rPr lang="pt-BR" b="1" u="sng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LEONARDO GONÇALVES</a:t>
            </a:r>
          </a:p>
        </p:txBody>
      </p:sp>
    </p:spTree>
    <p:extLst>
      <p:ext uri="{BB962C8B-B14F-4D97-AF65-F5344CB8AC3E}">
        <p14:creationId xmlns:p14="http://schemas.microsoft.com/office/powerpoint/2010/main" val="2986874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756452"/>
            <a:ext cx="11893826" cy="3346173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VER OS CRAVOS NAS MÃOS, SEU CORPO A SOFRER NAQUELES MOMENTOS DE DOR</a:t>
            </a:r>
          </a:p>
        </p:txBody>
      </p:sp>
    </p:spTree>
    <p:extLst>
      <p:ext uri="{BB962C8B-B14F-4D97-AF65-F5344CB8AC3E}">
        <p14:creationId xmlns:p14="http://schemas.microsoft.com/office/powerpoint/2010/main" val="2200874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9087" y="2994991"/>
            <a:ext cx="11893826" cy="3346173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VER O MESTRE A CHORAR E FOI POR VOCÊ QUE ELE MOSTROU TANTO AMOR</a:t>
            </a:r>
          </a:p>
        </p:txBody>
      </p:sp>
    </p:spTree>
    <p:extLst>
      <p:ext uri="{BB962C8B-B14F-4D97-AF65-F5344CB8AC3E}">
        <p14:creationId xmlns:p14="http://schemas.microsoft.com/office/powerpoint/2010/main" val="3204661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9087" y="3246782"/>
            <a:ext cx="11893826" cy="3346173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ELE TANTO, TANTO ME AMOU</a:t>
            </a:r>
          </a:p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ELE TUDO POR MIM SUPORTOU</a:t>
            </a:r>
          </a:p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CARREGOU MINHA CRUZ</a:t>
            </a:r>
          </a:p>
        </p:txBody>
      </p:sp>
    </p:spTree>
    <p:extLst>
      <p:ext uri="{BB962C8B-B14F-4D97-AF65-F5344CB8AC3E}">
        <p14:creationId xmlns:p14="http://schemas.microsoft.com/office/powerpoint/2010/main" val="1560121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9087" y="2729947"/>
            <a:ext cx="11893826" cy="3346173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VER OS CRAVOS NAS MÃOS, SEU CORPO A SOFRER</a:t>
            </a:r>
          </a:p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NAQUELES MOMENTOS DE DOR</a:t>
            </a:r>
          </a:p>
        </p:txBody>
      </p:sp>
    </p:spTree>
    <p:extLst>
      <p:ext uri="{BB962C8B-B14F-4D97-AF65-F5344CB8AC3E}">
        <p14:creationId xmlns:p14="http://schemas.microsoft.com/office/powerpoint/2010/main" val="4208758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9087" y="2888973"/>
            <a:ext cx="11893826" cy="3346173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VER O MESTRE A CHORAR E FOI POR VOCÊ QUE ELE MOSTROU TANTO AMOR</a:t>
            </a:r>
          </a:p>
        </p:txBody>
      </p:sp>
    </p:spTree>
    <p:extLst>
      <p:ext uri="{BB962C8B-B14F-4D97-AF65-F5344CB8AC3E}">
        <p14:creationId xmlns:p14="http://schemas.microsoft.com/office/powerpoint/2010/main" val="3441724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419322"/>
            <a:ext cx="12192000" cy="1712890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NO GETSÊMANI FOI QUE MEU JESUS OROU</a:t>
            </a:r>
          </a:p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 ENTREGANDO AO PAI MAIS UMA VEZ</a:t>
            </a:r>
          </a:p>
        </p:txBody>
      </p:sp>
    </p:spTree>
    <p:extLst>
      <p:ext uri="{BB962C8B-B14F-4D97-AF65-F5344CB8AC3E}">
        <p14:creationId xmlns:p14="http://schemas.microsoft.com/office/powerpoint/2010/main" val="3072347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706388"/>
            <a:ext cx="12192000" cy="1700011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LOGO VIERAM PESSOAS PARA O LEVAR PARA A MAIOR DAS PROVAÇÕES</a:t>
            </a:r>
          </a:p>
        </p:txBody>
      </p:sp>
    </p:spTree>
    <p:extLst>
      <p:ext uri="{BB962C8B-B14F-4D97-AF65-F5344CB8AC3E}">
        <p14:creationId xmlns:p14="http://schemas.microsoft.com/office/powerpoint/2010/main" val="1279935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4230803"/>
            <a:ext cx="12192000" cy="1700011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ELE TANTO AMOU TUDO SUPORTOU</a:t>
            </a:r>
          </a:p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ELE CARREGOU A NOSSA CRUZ</a:t>
            </a:r>
          </a:p>
        </p:txBody>
      </p:sp>
    </p:spTree>
    <p:extLst>
      <p:ext uri="{BB962C8B-B14F-4D97-AF65-F5344CB8AC3E}">
        <p14:creationId xmlns:p14="http://schemas.microsoft.com/office/powerpoint/2010/main" val="483248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857876"/>
            <a:ext cx="12192000" cy="2339009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VER OS CRAVOS NAS MÃOS</a:t>
            </a:r>
          </a:p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SEU CORPO A SOFRER NAQUELES MOMENTOS DE DOR</a:t>
            </a:r>
          </a:p>
        </p:txBody>
      </p:sp>
    </p:spTree>
    <p:extLst>
      <p:ext uri="{BB962C8B-B14F-4D97-AF65-F5344CB8AC3E}">
        <p14:creationId xmlns:p14="http://schemas.microsoft.com/office/powerpoint/2010/main" val="120313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3723862"/>
            <a:ext cx="11993218" cy="2388377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VER O MESTRE A CHORAR E FOI POR VOCÊ</a:t>
            </a:r>
          </a:p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 ELE MOSTROU TANTO AMOR</a:t>
            </a:r>
          </a:p>
        </p:txBody>
      </p:sp>
    </p:spTree>
    <p:extLst>
      <p:ext uri="{BB962C8B-B14F-4D97-AF65-F5344CB8AC3E}">
        <p14:creationId xmlns:p14="http://schemas.microsoft.com/office/powerpoint/2010/main" val="66150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457200" y="3429000"/>
            <a:ext cx="13106400" cy="3429000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OS SOLDADOS CUSPIAM NO SEU ROSTO NU</a:t>
            </a:r>
          </a:p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POSSO OUVIR O CLAMOR DA MULTIDÃO</a:t>
            </a:r>
          </a:p>
        </p:txBody>
      </p:sp>
    </p:spTree>
    <p:extLst>
      <p:ext uri="{BB962C8B-B14F-4D97-AF65-F5344CB8AC3E}">
        <p14:creationId xmlns:p14="http://schemas.microsoft.com/office/powerpoint/2010/main" val="3426518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457200" y="2965174"/>
            <a:ext cx="13106400" cy="3429000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JESUS A OLHAR AQUELE CÉU AZUL</a:t>
            </a:r>
          </a:p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PEDE AO PAI QUE LHES DÊ O SEU PERDÃO</a:t>
            </a:r>
          </a:p>
        </p:txBody>
      </p:sp>
    </p:spTree>
    <p:extLst>
      <p:ext uri="{BB962C8B-B14F-4D97-AF65-F5344CB8AC3E}">
        <p14:creationId xmlns:p14="http://schemas.microsoft.com/office/powerpoint/2010/main" val="45568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457200" y="2064026"/>
            <a:ext cx="13106400" cy="3429000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ELE TANTO AMOU, TUDO SUPORTOU</a:t>
            </a:r>
          </a:p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ELE CARREGOU A NOSSA CRUZ</a:t>
            </a:r>
          </a:p>
        </p:txBody>
      </p:sp>
    </p:spTree>
    <p:extLst>
      <p:ext uri="{BB962C8B-B14F-4D97-AF65-F5344CB8AC3E}">
        <p14:creationId xmlns:p14="http://schemas.microsoft.com/office/powerpoint/2010/main" val="3487018958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Profundidad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TM04033923[[fn=Profundidade]]</Template>
  <TotalTime>50</TotalTime>
  <Words>176</Words>
  <Application>Microsoft Office PowerPoint</Application>
  <PresentationFormat>Widescreen</PresentationFormat>
  <Paragraphs>25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Arial Black</vt:lpstr>
      <vt:lpstr>Corbel</vt:lpstr>
      <vt:lpstr>Profundidade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Pastor Marcio</dc:creator>
  <cp:lastModifiedBy>João Paulo Mota Silva</cp:lastModifiedBy>
  <cp:revision>11</cp:revision>
  <dcterms:created xsi:type="dcterms:W3CDTF">2015-11-13T20:13:14Z</dcterms:created>
  <dcterms:modified xsi:type="dcterms:W3CDTF">2019-10-23T23:13:13Z</dcterms:modified>
</cp:coreProperties>
</file>