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8"/>
  </p:notesMasterIdLst>
  <p:handoutMasterIdLst>
    <p:handoutMasterId r:id="rId19"/>
  </p:handoutMasterIdLst>
  <p:sldIdLst>
    <p:sldId id="258" r:id="rId3"/>
    <p:sldId id="259" r:id="rId4"/>
    <p:sldId id="287" r:id="rId5"/>
    <p:sldId id="278" r:id="rId6"/>
    <p:sldId id="288" r:id="rId7"/>
    <p:sldId id="279" r:id="rId8"/>
    <p:sldId id="280" r:id="rId9"/>
    <p:sldId id="289" r:id="rId10"/>
    <p:sldId id="290" r:id="rId11"/>
    <p:sldId id="291" r:id="rId12"/>
    <p:sldId id="292" r:id="rId13"/>
    <p:sldId id="293" r:id="rId14"/>
    <p:sldId id="294" r:id="rId15"/>
    <p:sldId id="295" r:id="rId16"/>
    <p:sldId id="29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6305" autoAdjust="0"/>
  </p:normalViewPr>
  <p:slideViewPr>
    <p:cSldViewPr snapToGrid="0">
      <p:cViewPr varScale="1">
        <p:scale>
          <a:sx n="75" d="100"/>
          <a:sy n="75" d="100"/>
        </p:scale>
        <p:origin x="540" y="6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3" d="100"/>
          <a:sy n="83" d="100"/>
        </p:scale>
        <p:origin x="158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6409B0-8AC5-4972-B928-B810ED7C4C64}" type="datetimeFigureOut">
              <a:rPr lang="pt-BR" smtClean="0"/>
              <a:t>24/07/2022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5C4A6D-6AC2-47E9-AEA1-B2364D54DA3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88149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C9F228-FD28-4486-B12E-CC8CCDA7B98E}" type="datetimeFigureOut">
              <a:rPr lang="pt-BR" noProof="0" smtClean="0"/>
              <a:t>24/07/2022</a:t>
            </a:fld>
            <a:endParaRPr lang="pt-BR" noProof="0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noProof="0" dirty="0"/>
              <a:t>Clique para editar o texto mestre</a:t>
            </a:r>
          </a:p>
          <a:p>
            <a:pPr lvl="1"/>
            <a:r>
              <a:rPr lang="pt-BR" noProof="0" dirty="0"/>
              <a:t>Segundo nível</a:t>
            </a:r>
          </a:p>
          <a:p>
            <a:pPr lvl="2"/>
            <a:r>
              <a:rPr lang="pt-BR" noProof="0" dirty="0"/>
              <a:t>Terceiro nível</a:t>
            </a:r>
          </a:p>
          <a:p>
            <a:pPr lvl="3"/>
            <a:r>
              <a:rPr lang="pt-BR" noProof="0" dirty="0"/>
              <a:t>Quarto nível</a:t>
            </a:r>
          </a:p>
          <a:p>
            <a:pPr lvl="4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BB0A17-C634-4E0C-9850-802A7E30DAFA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634528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B0A17-C634-4E0C-9850-802A7E30DAF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905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096000" y="1904999"/>
            <a:ext cx="5486400" cy="2888381"/>
          </a:xfrm>
        </p:spPr>
        <p:txBody>
          <a:bodyPr anchor="b">
            <a:normAutofit/>
          </a:bodyPr>
          <a:lstStyle>
            <a:lvl1pPr algn="l">
              <a:defRPr sz="5000" b="1"/>
            </a:lvl1pPr>
          </a:lstStyle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096000" y="5029200"/>
            <a:ext cx="5486400" cy="825583"/>
          </a:xfrm>
        </p:spPr>
        <p:txBody>
          <a:bodyPr>
            <a:normAutofit/>
          </a:bodyPr>
          <a:lstStyle>
            <a:lvl1pPr marL="0" indent="0" algn="l"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noProof="0"/>
              <a:t>Clique para editar o estilo do subtítulo mestre</a:t>
            </a:r>
            <a:endParaRPr lang="pt-BR" noProof="0" dirty="0"/>
          </a:p>
        </p:txBody>
      </p:sp>
      <p:cxnSp>
        <p:nvCxnSpPr>
          <p:cNvPr id="12" name="Conector Reto 11"/>
          <p:cNvCxnSpPr/>
          <p:nvPr/>
        </p:nvCxnSpPr>
        <p:spPr>
          <a:xfrm>
            <a:off x="6187440" y="4860758"/>
            <a:ext cx="53035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067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7BB9F-04DD-4BEC-B746-E3998C50229B}" type="datetime1">
              <a:rPr lang="pt-BR" noProof="0" smtClean="0"/>
              <a:t>24/07/2022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757670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9906000" y="0"/>
            <a:ext cx="2286000" cy="6858000"/>
          </a:xfrm>
          <a:prstGeom prst="rect">
            <a:avLst/>
          </a:prstGeom>
          <a:gradFill flip="none" rotWithShape="1">
            <a:gsLst>
              <a:gs pos="20000">
                <a:schemeClr val="bg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10210800" y="495300"/>
            <a:ext cx="1371600" cy="5829300"/>
          </a:xfrm>
        </p:spPr>
        <p:txBody>
          <a:bodyPr vert="eaVert"/>
          <a:lstStyle/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16017" y="495300"/>
            <a:ext cx="8527983" cy="5829300"/>
          </a:xfrm>
        </p:spPr>
        <p:txBody>
          <a:bodyPr vert="eaVert"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84123-CFCC-4353-8B30-DE0CCE4E62CF}" type="datetime1">
              <a:rPr lang="pt-BR" noProof="0" smtClean="0"/>
              <a:t>24/07/2022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550237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C3574-5682-4D4A-B7D7-D09D32527D76}" type="datetime1">
              <a:rPr lang="pt-BR" noProof="0" smtClean="0"/>
              <a:t>24/07/2022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488969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 userDrawn="1"/>
        </p:nvSpPr>
        <p:spPr>
          <a:xfrm>
            <a:off x="0" y="1588168"/>
            <a:ext cx="12192000" cy="4584032"/>
          </a:xfrm>
          <a:prstGeom prst="rect">
            <a:avLst/>
          </a:prstGeom>
          <a:gradFill flip="none" rotWithShape="1">
            <a:gsLst>
              <a:gs pos="20000">
                <a:schemeClr val="bg1"/>
              </a:gs>
              <a:gs pos="100000">
                <a:schemeClr val="accent1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orma livre 21"/>
          <p:cNvSpPr>
            <a:spLocks noEditPoints="1"/>
          </p:cNvSpPr>
          <p:nvPr/>
        </p:nvSpPr>
        <p:spPr bwMode="auto">
          <a:xfrm>
            <a:off x="9644514" y="197815"/>
            <a:ext cx="2333552" cy="6276549"/>
          </a:xfrm>
          <a:custGeom>
            <a:avLst/>
            <a:gdLst>
              <a:gd name="T0" fmla="*/ 520 w 728"/>
              <a:gd name="T1" fmla="*/ 954 h 1962"/>
              <a:gd name="T2" fmla="*/ 367 w 728"/>
              <a:gd name="T3" fmla="*/ 755 h 1962"/>
              <a:gd name="T4" fmla="*/ 440 w 728"/>
              <a:gd name="T5" fmla="*/ 671 h 1962"/>
              <a:gd name="T6" fmla="*/ 519 w 728"/>
              <a:gd name="T7" fmla="*/ 526 h 1962"/>
              <a:gd name="T8" fmla="*/ 536 w 728"/>
              <a:gd name="T9" fmla="*/ 215 h 1962"/>
              <a:gd name="T10" fmla="*/ 452 w 728"/>
              <a:gd name="T11" fmla="*/ 15 h 1962"/>
              <a:gd name="T12" fmla="*/ 294 w 728"/>
              <a:gd name="T13" fmla="*/ 205 h 1962"/>
              <a:gd name="T14" fmla="*/ 286 w 728"/>
              <a:gd name="T15" fmla="*/ 539 h 1962"/>
              <a:gd name="T16" fmla="*/ 128 w 728"/>
              <a:gd name="T17" fmla="*/ 793 h 1962"/>
              <a:gd name="T18" fmla="*/ 4 w 728"/>
              <a:gd name="T19" fmla="*/ 1131 h 1962"/>
              <a:gd name="T20" fmla="*/ 285 w 728"/>
              <a:gd name="T21" fmla="*/ 1491 h 1962"/>
              <a:gd name="T22" fmla="*/ 488 w 728"/>
              <a:gd name="T23" fmla="*/ 1551 h 1962"/>
              <a:gd name="T24" fmla="*/ 278 w 728"/>
              <a:gd name="T25" fmla="*/ 1894 h 1962"/>
              <a:gd name="T26" fmla="*/ 266 w 728"/>
              <a:gd name="T27" fmla="*/ 1869 h 1962"/>
              <a:gd name="T28" fmla="*/ 292 w 728"/>
              <a:gd name="T29" fmla="*/ 1866 h 1962"/>
              <a:gd name="T30" fmla="*/ 374 w 728"/>
              <a:gd name="T31" fmla="*/ 1777 h 1962"/>
              <a:gd name="T32" fmla="*/ 339 w 728"/>
              <a:gd name="T33" fmla="*/ 1681 h 1962"/>
              <a:gd name="T34" fmla="*/ 267 w 728"/>
              <a:gd name="T35" fmla="*/ 1653 h 1962"/>
              <a:gd name="T36" fmla="*/ 153 w 728"/>
              <a:gd name="T37" fmla="*/ 1776 h 1962"/>
              <a:gd name="T38" fmla="*/ 218 w 728"/>
              <a:gd name="T39" fmla="*/ 1908 h 1962"/>
              <a:gd name="T40" fmla="*/ 504 w 728"/>
              <a:gd name="T41" fmla="*/ 1889 h 1962"/>
              <a:gd name="T42" fmla="*/ 508 w 728"/>
              <a:gd name="T43" fmla="*/ 1473 h 1962"/>
              <a:gd name="T44" fmla="*/ 643 w 728"/>
              <a:gd name="T45" fmla="*/ 1050 h 1962"/>
              <a:gd name="T46" fmla="*/ 340 w 728"/>
              <a:gd name="T47" fmla="*/ 298 h 1962"/>
              <a:gd name="T48" fmla="*/ 445 w 728"/>
              <a:gd name="T49" fmla="*/ 174 h 1962"/>
              <a:gd name="T50" fmla="*/ 501 w 728"/>
              <a:gd name="T51" fmla="*/ 316 h 1962"/>
              <a:gd name="T52" fmla="*/ 333 w 728"/>
              <a:gd name="T53" fmla="*/ 576 h 1962"/>
              <a:gd name="T54" fmla="*/ 326 w 728"/>
              <a:gd name="T55" fmla="*/ 347 h 1962"/>
              <a:gd name="T56" fmla="*/ 360 w 728"/>
              <a:gd name="T57" fmla="*/ 1465 h 1962"/>
              <a:gd name="T58" fmla="*/ 188 w 728"/>
              <a:gd name="T59" fmla="*/ 1402 h 1962"/>
              <a:gd name="T60" fmla="*/ 110 w 728"/>
              <a:gd name="T61" fmla="*/ 1060 h 1962"/>
              <a:gd name="T62" fmla="*/ 298 w 728"/>
              <a:gd name="T63" fmla="*/ 818 h 1962"/>
              <a:gd name="T64" fmla="*/ 335 w 728"/>
              <a:gd name="T65" fmla="*/ 783 h 1962"/>
              <a:gd name="T66" fmla="*/ 262 w 728"/>
              <a:gd name="T67" fmla="*/ 1036 h 1962"/>
              <a:gd name="T68" fmla="*/ 273 w 728"/>
              <a:gd name="T69" fmla="*/ 1320 h 1962"/>
              <a:gd name="T70" fmla="*/ 340 w 728"/>
              <a:gd name="T71" fmla="*/ 1368 h 1962"/>
              <a:gd name="T72" fmla="*/ 374 w 728"/>
              <a:gd name="T73" fmla="*/ 1364 h 1962"/>
              <a:gd name="T74" fmla="*/ 303 w 728"/>
              <a:gd name="T75" fmla="*/ 1305 h 1962"/>
              <a:gd name="T76" fmla="*/ 394 w 728"/>
              <a:gd name="T77" fmla="*/ 1079 h 1962"/>
              <a:gd name="T78" fmla="*/ 429 w 728"/>
              <a:gd name="T79" fmla="*/ 1461 h 1962"/>
              <a:gd name="T80" fmla="*/ 580 w 728"/>
              <a:gd name="T81" fmla="*/ 1366 h 1962"/>
              <a:gd name="T82" fmla="*/ 428 w 728"/>
              <a:gd name="T83" fmla="*/ 1073 h 1962"/>
              <a:gd name="T84" fmla="*/ 607 w 728"/>
              <a:gd name="T85" fmla="*/ 1302 h 19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728" h="1962">
                <a:moveTo>
                  <a:pt x="643" y="1050"/>
                </a:moveTo>
                <a:cubicBezTo>
                  <a:pt x="611" y="1003"/>
                  <a:pt x="572" y="969"/>
                  <a:pt x="520" y="954"/>
                </a:cubicBezTo>
                <a:cubicBezTo>
                  <a:pt x="456" y="933"/>
                  <a:pt x="404" y="946"/>
                  <a:pt x="404" y="946"/>
                </a:cubicBezTo>
                <a:cubicBezTo>
                  <a:pt x="367" y="755"/>
                  <a:pt x="367" y="755"/>
                  <a:pt x="367" y="755"/>
                </a:cubicBezTo>
                <a:cubicBezTo>
                  <a:pt x="380" y="743"/>
                  <a:pt x="392" y="729"/>
                  <a:pt x="405" y="714"/>
                </a:cubicBezTo>
                <a:cubicBezTo>
                  <a:pt x="417" y="700"/>
                  <a:pt x="429" y="685"/>
                  <a:pt x="440" y="671"/>
                </a:cubicBezTo>
                <a:cubicBezTo>
                  <a:pt x="452" y="652"/>
                  <a:pt x="452" y="652"/>
                  <a:pt x="452" y="652"/>
                </a:cubicBezTo>
                <a:cubicBezTo>
                  <a:pt x="480" y="612"/>
                  <a:pt x="502" y="570"/>
                  <a:pt x="519" y="526"/>
                </a:cubicBezTo>
                <a:cubicBezTo>
                  <a:pt x="547" y="452"/>
                  <a:pt x="561" y="360"/>
                  <a:pt x="550" y="281"/>
                </a:cubicBezTo>
                <a:cubicBezTo>
                  <a:pt x="547" y="260"/>
                  <a:pt x="542" y="238"/>
                  <a:pt x="536" y="215"/>
                </a:cubicBezTo>
                <a:cubicBezTo>
                  <a:pt x="522" y="164"/>
                  <a:pt x="504" y="113"/>
                  <a:pt x="482" y="65"/>
                </a:cubicBezTo>
                <a:cubicBezTo>
                  <a:pt x="474" y="48"/>
                  <a:pt x="467" y="28"/>
                  <a:pt x="452" y="15"/>
                </a:cubicBezTo>
                <a:cubicBezTo>
                  <a:pt x="433" y="0"/>
                  <a:pt x="405" y="10"/>
                  <a:pt x="388" y="24"/>
                </a:cubicBezTo>
                <a:cubicBezTo>
                  <a:pt x="338" y="67"/>
                  <a:pt x="313" y="144"/>
                  <a:pt x="294" y="205"/>
                </a:cubicBezTo>
                <a:cubicBezTo>
                  <a:pt x="286" y="232"/>
                  <a:pt x="280" y="259"/>
                  <a:pt x="277" y="286"/>
                </a:cubicBezTo>
                <a:cubicBezTo>
                  <a:pt x="267" y="370"/>
                  <a:pt x="271" y="455"/>
                  <a:pt x="286" y="539"/>
                </a:cubicBezTo>
                <a:cubicBezTo>
                  <a:pt x="289" y="561"/>
                  <a:pt x="297" y="585"/>
                  <a:pt x="302" y="607"/>
                </a:cubicBezTo>
                <a:cubicBezTo>
                  <a:pt x="302" y="607"/>
                  <a:pt x="173" y="740"/>
                  <a:pt x="128" y="793"/>
                </a:cubicBezTo>
                <a:cubicBezTo>
                  <a:pt x="110" y="814"/>
                  <a:pt x="94" y="837"/>
                  <a:pt x="78" y="860"/>
                </a:cubicBezTo>
                <a:cubicBezTo>
                  <a:pt x="24" y="942"/>
                  <a:pt x="0" y="1034"/>
                  <a:pt x="4" y="1131"/>
                </a:cubicBezTo>
                <a:cubicBezTo>
                  <a:pt x="9" y="1231"/>
                  <a:pt x="56" y="1328"/>
                  <a:pt x="125" y="1398"/>
                </a:cubicBezTo>
                <a:cubicBezTo>
                  <a:pt x="171" y="1445"/>
                  <a:pt x="227" y="1476"/>
                  <a:pt x="285" y="1491"/>
                </a:cubicBezTo>
                <a:cubicBezTo>
                  <a:pt x="386" y="1517"/>
                  <a:pt x="472" y="1487"/>
                  <a:pt x="472" y="1487"/>
                </a:cubicBezTo>
                <a:cubicBezTo>
                  <a:pt x="472" y="1487"/>
                  <a:pt x="487" y="1547"/>
                  <a:pt x="488" y="1551"/>
                </a:cubicBezTo>
                <a:cubicBezTo>
                  <a:pt x="508" y="1647"/>
                  <a:pt x="549" y="1780"/>
                  <a:pt x="477" y="1862"/>
                </a:cubicBezTo>
                <a:cubicBezTo>
                  <a:pt x="432" y="1915"/>
                  <a:pt x="337" y="1932"/>
                  <a:pt x="278" y="1894"/>
                </a:cubicBezTo>
                <a:cubicBezTo>
                  <a:pt x="268" y="1888"/>
                  <a:pt x="262" y="1879"/>
                  <a:pt x="259" y="1869"/>
                </a:cubicBezTo>
                <a:cubicBezTo>
                  <a:pt x="261" y="1869"/>
                  <a:pt x="264" y="1869"/>
                  <a:pt x="266" y="1869"/>
                </a:cubicBezTo>
                <a:cubicBezTo>
                  <a:pt x="273" y="1869"/>
                  <a:pt x="279" y="1869"/>
                  <a:pt x="285" y="1868"/>
                </a:cubicBezTo>
                <a:cubicBezTo>
                  <a:pt x="287" y="1868"/>
                  <a:pt x="290" y="1867"/>
                  <a:pt x="292" y="1866"/>
                </a:cubicBezTo>
                <a:cubicBezTo>
                  <a:pt x="317" y="1860"/>
                  <a:pt x="339" y="1845"/>
                  <a:pt x="354" y="1825"/>
                </a:cubicBezTo>
                <a:cubicBezTo>
                  <a:pt x="365" y="1812"/>
                  <a:pt x="372" y="1796"/>
                  <a:pt x="374" y="1777"/>
                </a:cubicBezTo>
                <a:cubicBezTo>
                  <a:pt x="374" y="1772"/>
                  <a:pt x="375" y="1767"/>
                  <a:pt x="375" y="1762"/>
                </a:cubicBezTo>
                <a:cubicBezTo>
                  <a:pt x="375" y="1730"/>
                  <a:pt x="361" y="1701"/>
                  <a:pt x="339" y="1681"/>
                </a:cubicBezTo>
                <a:cubicBezTo>
                  <a:pt x="332" y="1674"/>
                  <a:pt x="324" y="1669"/>
                  <a:pt x="316" y="1665"/>
                </a:cubicBezTo>
                <a:cubicBezTo>
                  <a:pt x="301" y="1657"/>
                  <a:pt x="285" y="1653"/>
                  <a:pt x="267" y="1653"/>
                </a:cubicBezTo>
                <a:cubicBezTo>
                  <a:pt x="217" y="1653"/>
                  <a:pt x="174" y="1687"/>
                  <a:pt x="162" y="1734"/>
                </a:cubicBezTo>
                <a:cubicBezTo>
                  <a:pt x="157" y="1748"/>
                  <a:pt x="154" y="1762"/>
                  <a:pt x="153" y="1776"/>
                </a:cubicBezTo>
                <a:cubicBezTo>
                  <a:pt x="151" y="1800"/>
                  <a:pt x="156" y="1824"/>
                  <a:pt x="167" y="1845"/>
                </a:cubicBezTo>
                <a:cubicBezTo>
                  <a:pt x="179" y="1867"/>
                  <a:pt x="198" y="1894"/>
                  <a:pt x="218" y="1908"/>
                </a:cubicBezTo>
                <a:cubicBezTo>
                  <a:pt x="241" y="1924"/>
                  <a:pt x="267" y="1936"/>
                  <a:pt x="294" y="1943"/>
                </a:cubicBezTo>
                <a:cubicBezTo>
                  <a:pt x="364" y="1962"/>
                  <a:pt x="453" y="1943"/>
                  <a:pt x="504" y="1889"/>
                </a:cubicBezTo>
                <a:cubicBezTo>
                  <a:pt x="574" y="1816"/>
                  <a:pt x="559" y="1712"/>
                  <a:pt x="535" y="1605"/>
                </a:cubicBezTo>
                <a:cubicBezTo>
                  <a:pt x="530" y="1581"/>
                  <a:pt x="508" y="1477"/>
                  <a:pt x="508" y="1473"/>
                </a:cubicBezTo>
                <a:cubicBezTo>
                  <a:pt x="558" y="1450"/>
                  <a:pt x="601" y="1419"/>
                  <a:pt x="632" y="1377"/>
                </a:cubicBezTo>
                <a:cubicBezTo>
                  <a:pt x="728" y="1250"/>
                  <a:pt x="686" y="1113"/>
                  <a:pt x="643" y="1050"/>
                </a:cubicBezTo>
                <a:close/>
                <a:moveTo>
                  <a:pt x="326" y="347"/>
                </a:moveTo>
                <a:cubicBezTo>
                  <a:pt x="330" y="330"/>
                  <a:pt x="334" y="314"/>
                  <a:pt x="340" y="298"/>
                </a:cubicBezTo>
                <a:cubicBezTo>
                  <a:pt x="349" y="273"/>
                  <a:pt x="361" y="248"/>
                  <a:pt x="374" y="225"/>
                </a:cubicBezTo>
                <a:cubicBezTo>
                  <a:pt x="392" y="195"/>
                  <a:pt x="416" y="178"/>
                  <a:pt x="445" y="174"/>
                </a:cubicBezTo>
                <a:cubicBezTo>
                  <a:pt x="466" y="174"/>
                  <a:pt x="482" y="182"/>
                  <a:pt x="492" y="196"/>
                </a:cubicBezTo>
                <a:cubicBezTo>
                  <a:pt x="516" y="230"/>
                  <a:pt x="510" y="278"/>
                  <a:pt x="501" y="316"/>
                </a:cubicBezTo>
                <a:cubicBezTo>
                  <a:pt x="487" y="376"/>
                  <a:pt x="460" y="434"/>
                  <a:pt x="420" y="482"/>
                </a:cubicBezTo>
                <a:cubicBezTo>
                  <a:pt x="366" y="548"/>
                  <a:pt x="335" y="574"/>
                  <a:pt x="333" y="576"/>
                </a:cubicBezTo>
                <a:cubicBezTo>
                  <a:pt x="331" y="569"/>
                  <a:pt x="318" y="523"/>
                  <a:pt x="316" y="490"/>
                </a:cubicBezTo>
                <a:cubicBezTo>
                  <a:pt x="312" y="442"/>
                  <a:pt x="315" y="394"/>
                  <a:pt x="326" y="347"/>
                </a:cubicBezTo>
                <a:close/>
                <a:moveTo>
                  <a:pt x="429" y="1461"/>
                </a:moveTo>
                <a:cubicBezTo>
                  <a:pt x="406" y="1465"/>
                  <a:pt x="383" y="1466"/>
                  <a:pt x="360" y="1465"/>
                </a:cubicBezTo>
                <a:cubicBezTo>
                  <a:pt x="329" y="1464"/>
                  <a:pt x="298" y="1456"/>
                  <a:pt x="269" y="1446"/>
                </a:cubicBezTo>
                <a:cubicBezTo>
                  <a:pt x="240" y="1436"/>
                  <a:pt x="212" y="1420"/>
                  <a:pt x="188" y="1402"/>
                </a:cubicBezTo>
                <a:cubicBezTo>
                  <a:pt x="137" y="1364"/>
                  <a:pt x="98" y="1306"/>
                  <a:pt x="87" y="1244"/>
                </a:cubicBezTo>
                <a:cubicBezTo>
                  <a:pt x="76" y="1182"/>
                  <a:pt x="86" y="1118"/>
                  <a:pt x="110" y="1060"/>
                </a:cubicBezTo>
                <a:cubicBezTo>
                  <a:pt x="140" y="986"/>
                  <a:pt x="190" y="921"/>
                  <a:pt x="246" y="865"/>
                </a:cubicBezTo>
                <a:cubicBezTo>
                  <a:pt x="263" y="849"/>
                  <a:pt x="281" y="834"/>
                  <a:pt x="298" y="818"/>
                </a:cubicBezTo>
                <a:cubicBezTo>
                  <a:pt x="304" y="811"/>
                  <a:pt x="310" y="806"/>
                  <a:pt x="317" y="800"/>
                </a:cubicBezTo>
                <a:cubicBezTo>
                  <a:pt x="323" y="795"/>
                  <a:pt x="329" y="790"/>
                  <a:pt x="335" y="783"/>
                </a:cubicBezTo>
                <a:cubicBezTo>
                  <a:pt x="342" y="816"/>
                  <a:pt x="371" y="952"/>
                  <a:pt x="369" y="953"/>
                </a:cubicBezTo>
                <a:cubicBezTo>
                  <a:pt x="329" y="968"/>
                  <a:pt x="293" y="995"/>
                  <a:pt x="262" y="1036"/>
                </a:cubicBezTo>
                <a:cubicBezTo>
                  <a:pt x="214" y="1098"/>
                  <a:pt x="199" y="1188"/>
                  <a:pt x="234" y="1260"/>
                </a:cubicBezTo>
                <a:cubicBezTo>
                  <a:pt x="244" y="1281"/>
                  <a:pt x="257" y="1303"/>
                  <a:pt x="273" y="1320"/>
                </a:cubicBezTo>
                <a:cubicBezTo>
                  <a:pt x="280" y="1328"/>
                  <a:pt x="287" y="1335"/>
                  <a:pt x="294" y="1341"/>
                </a:cubicBezTo>
                <a:cubicBezTo>
                  <a:pt x="308" y="1352"/>
                  <a:pt x="323" y="1360"/>
                  <a:pt x="340" y="1368"/>
                </a:cubicBezTo>
                <a:cubicBezTo>
                  <a:pt x="347" y="1371"/>
                  <a:pt x="355" y="1375"/>
                  <a:pt x="362" y="1375"/>
                </a:cubicBezTo>
                <a:cubicBezTo>
                  <a:pt x="368" y="1375"/>
                  <a:pt x="374" y="1370"/>
                  <a:pt x="374" y="1364"/>
                </a:cubicBezTo>
                <a:cubicBezTo>
                  <a:pt x="374" y="1358"/>
                  <a:pt x="368" y="1354"/>
                  <a:pt x="364" y="1352"/>
                </a:cubicBezTo>
                <a:cubicBezTo>
                  <a:pt x="341" y="1342"/>
                  <a:pt x="321" y="1326"/>
                  <a:pt x="303" y="1305"/>
                </a:cubicBezTo>
                <a:cubicBezTo>
                  <a:pt x="259" y="1253"/>
                  <a:pt x="274" y="1176"/>
                  <a:pt x="318" y="1129"/>
                </a:cubicBezTo>
                <a:cubicBezTo>
                  <a:pt x="341" y="1104"/>
                  <a:pt x="366" y="1087"/>
                  <a:pt x="394" y="1079"/>
                </a:cubicBezTo>
                <a:cubicBezTo>
                  <a:pt x="464" y="1453"/>
                  <a:pt x="464" y="1453"/>
                  <a:pt x="464" y="1453"/>
                </a:cubicBezTo>
                <a:cubicBezTo>
                  <a:pt x="450" y="1457"/>
                  <a:pt x="441" y="1459"/>
                  <a:pt x="429" y="1461"/>
                </a:cubicBezTo>
                <a:close/>
                <a:moveTo>
                  <a:pt x="607" y="1302"/>
                </a:moveTo>
                <a:cubicBezTo>
                  <a:pt x="602" y="1324"/>
                  <a:pt x="592" y="1347"/>
                  <a:pt x="580" y="1366"/>
                </a:cubicBezTo>
                <a:cubicBezTo>
                  <a:pt x="554" y="1408"/>
                  <a:pt x="502" y="1441"/>
                  <a:pt x="502" y="1441"/>
                </a:cubicBezTo>
                <a:cubicBezTo>
                  <a:pt x="428" y="1073"/>
                  <a:pt x="428" y="1073"/>
                  <a:pt x="428" y="1073"/>
                </a:cubicBezTo>
                <a:cubicBezTo>
                  <a:pt x="472" y="1073"/>
                  <a:pt x="510" y="1086"/>
                  <a:pt x="543" y="1111"/>
                </a:cubicBezTo>
                <a:cubicBezTo>
                  <a:pt x="598" y="1155"/>
                  <a:pt x="626" y="1234"/>
                  <a:pt x="607" y="1302"/>
                </a:cubicBezTo>
                <a:close/>
              </a:path>
            </a:pathLst>
          </a:custGeom>
          <a:gradFill>
            <a:gsLst>
              <a:gs pos="20000">
                <a:schemeClr val="bg1"/>
              </a:gs>
              <a:gs pos="100000">
                <a:schemeClr val="accent1"/>
              </a:gs>
            </a:gsLst>
            <a:lin ang="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1599" y="1905000"/>
            <a:ext cx="7772399" cy="2743200"/>
          </a:xfrm>
        </p:spPr>
        <p:txBody>
          <a:bodyPr anchor="b">
            <a:normAutofit/>
          </a:bodyPr>
          <a:lstStyle>
            <a:lvl1pPr>
              <a:defRPr sz="5000" b="1"/>
            </a:lvl1pPr>
          </a:lstStyle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371599" y="5029200"/>
            <a:ext cx="7772400" cy="822960"/>
          </a:xfrm>
        </p:spPr>
        <p:txBody>
          <a:bodyPr>
            <a:normAutofit/>
          </a:bodyPr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noProof="0"/>
              <a:t>Clique para editar o texto mestre</a:t>
            </a:r>
          </a:p>
        </p:txBody>
      </p:sp>
      <p:cxnSp>
        <p:nvCxnSpPr>
          <p:cNvPr id="13" name="Conector Reto 12"/>
          <p:cNvCxnSpPr/>
          <p:nvPr/>
        </p:nvCxnSpPr>
        <p:spPr>
          <a:xfrm>
            <a:off x="1463038" y="4860758"/>
            <a:ext cx="75895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0964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371601" y="1904999"/>
            <a:ext cx="4297680" cy="4419601"/>
          </a:xfrm>
        </p:spPr>
        <p:txBody>
          <a:bodyPr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522720" y="1904999"/>
            <a:ext cx="4297680" cy="4419601"/>
          </a:xfrm>
        </p:spPr>
        <p:txBody>
          <a:bodyPr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55E9A-42F9-486F-9660-92EBA8EB8FE1}" type="datetime1">
              <a:rPr lang="pt-BR" noProof="0" smtClean="0"/>
              <a:t>24/07/2022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117034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371600" y="1905000"/>
            <a:ext cx="4416552" cy="82391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371600" y="2800952"/>
            <a:ext cx="4416552" cy="3523648"/>
          </a:xfrm>
        </p:spPr>
        <p:txBody>
          <a:bodyPr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403848" y="1905000"/>
            <a:ext cx="4416552" cy="82391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noProof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403848" y="2800952"/>
            <a:ext cx="4416552" cy="3523648"/>
          </a:xfrm>
        </p:spPr>
        <p:txBody>
          <a:bodyPr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32E85-1C3E-47BF-9080-3288461E28F3}" type="datetime1">
              <a:rPr lang="pt-BR" noProof="0" smtClean="0"/>
              <a:t>24/07/2022</a:t>
            </a:fld>
            <a:endParaRPr lang="pt-BR" noProof="0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97849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D36C9-2413-4908-B4FF-B601868ED00B}" type="datetime1">
              <a:rPr lang="pt-BR" noProof="0" smtClean="0"/>
              <a:t>24/07/2022</a:t>
            </a:fld>
            <a:endParaRPr lang="pt-BR" noProof="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697848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rma livre 17"/>
          <p:cNvSpPr>
            <a:spLocks noChangeAspect="1" noEditPoints="1"/>
          </p:cNvSpPr>
          <p:nvPr userDrawn="1"/>
        </p:nvSpPr>
        <p:spPr bwMode="auto">
          <a:xfrm>
            <a:off x="0" y="0"/>
            <a:ext cx="1118052" cy="4114800"/>
          </a:xfrm>
          <a:custGeom>
            <a:avLst/>
            <a:gdLst>
              <a:gd name="T0" fmla="*/ 217 w 358"/>
              <a:gd name="T1" fmla="*/ 645 h 1327"/>
              <a:gd name="T2" fmla="*/ 113 w 358"/>
              <a:gd name="T3" fmla="*/ 511 h 1327"/>
              <a:gd name="T4" fmla="*/ 162 w 358"/>
              <a:gd name="T5" fmla="*/ 454 h 1327"/>
              <a:gd name="T6" fmla="*/ 216 w 358"/>
              <a:gd name="T7" fmla="*/ 356 h 1327"/>
              <a:gd name="T8" fmla="*/ 228 w 358"/>
              <a:gd name="T9" fmla="*/ 146 h 1327"/>
              <a:gd name="T10" fmla="*/ 171 w 358"/>
              <a:gd name="T11" fmla="*/ 11 h 1327"/>
              <a:gd name="T12" fmla="*/ 64 w 358"/>
              <a:gd name="T13" fmla="*/ 139 h 1327"/>
              <a:gd name="T14" fmla="*/ 58 w 358"/>
              <a:gd name="T15" fmla="*/ 365 h 1327"/>
              <a:gd name="T16" fmla="*/ 8 w 358"/>
              <a:gd name="T17" fmla="*/ 475 h 1327"/>
              <a:gd name="T18" fmla="*/ 32 w 358"/>
              <a:gd name="T19" fmla="*/ 585 h 1327"/>
              <a:gd name="T20" fmla="*/ 79 w 358"/>
              <a:gd name="T21" fmla="*/ 542 h 1327"/>
              <a:gd name="T22" fmla="*/ 115 w 358"/>
              <a:gd name="T23" fmla="*/ 645 h 1327"/>
              <a:gd name="T24" fmla="*/ 23 w 358"/>
              <a:gd name="T25" fmla="*/ 852 h 1327"/>
              <a:gd name="T26" fmla="*/ 64 w 358"/>
              <a:gd name="T27" fmla="*/ 907 h 1327"/>
              <a:gd name="T28" fmla="*/ 110 w 358"/>
              <a:gd name="T29" fmla="*/ 930 h 1327"/>
              <a:gd name="T30" fmla="*/ 111 w 358"/>
              <a:gd name="T31" fmla="*/ 915 h 1327"/>
              <a:gd name="T32" fmla="*/ 80 w 358"/>
              <a:gd name="T33" fmla="*/ 764 h 1327"/>
              <a:gd name="T34" fmla="*/ 179 w 358"/>
              <a:gd name="T35" fmla="*/ 983 h 1327"/>
              <a:gd name="T36" fmla="*/ 108 w 358"/>
              <a:gd name="T37" fmla="*/ 991 h 1327"/>
              <a:gd name="T38" fmla="*/ 8 w 358"/>
              <a:gd name="T39" fmla="*/ 959 h 1327"/>
              <a:gd name="T40" fmla="*/ 58 w 358"/>
              <a:gd name="T41" fmla="*/ 1009 h 1327"/>
              <a:gd name="T42" fmla="*/ 195 w 358"/>
              <a:gd name="T43" fmla="*/ 1049 h 1327"/>
              <a:gd name="T44" fmla="*/ 53 w 358"/>
              <a:gd name="T45" fmla="*/ 1281 h 1327"/>
              <a:gd name="T46" fmla="*/ 45 w 358"/>
              <a:gd name="T47" fmla="*/ 1265 h 1327"/>
              <a:gd name="T48" fmla="*/ 62 w 358"/>
              <a:gd name="T49" fmla="*/ 1263 h 1327"/>
              <a:gd name="T50" fmla="*/ 118 w 358"/>
              <a:gd name="T51" fmla="*/ 1202 h 1327"/>
              <a:gd name="T52" fmla="*/ 94 w 358"/>
              <a:gd name="T53" fmla="*/ 1137 h 1327"/>
              <a:gd name="T54" fmla="*/ 46 w 358"/>
              <a:gd name="T55" fmla="*/ 1118 h 1327"/>
              <a:gd name="T56" fmla="*/ 8 w 358"/>
              <a:gd name="T57" fmla="*/ 1287 h 1327"/>
              <a:gd name="T58" fmla="*/ 64 w 358"/>
              <a:gd name="T59" fmla="*/ 1314 h 1327"/>
              <a:gd name="T60" fmla="*/ 227 w 358"/>
              <a:gd name="T61" fmla="*/ 1086 h 1327"/>
              <a:gd name="T62" fmla="*/ 293 w 358"/>
              <a:gd name="T63" fmla="*/ 932 h 1327"/>
              <a:gd name="T64" fmla="*/ 91 w 358"/>
              <a:gd name="T65" fmla="*/ 390 h 1327"/>
              <a:gd name="T66" fmla="*/ 85 w 358"/>
              <a:gd name="T67" fmla="*/ 235 h 1327"/>
              <a:gd name="T68" fmla="*/ 118 w 358"/>
              <a:gd name="T69" fmla="*/ 153 h 1327"/>
              <a:gd name="T70" fmla="*/ 198 w 358"/>
              <a:gd name="T71" fmla="*/ 133 h 1327"/>
              <a:gd name="T72" fmla="*/ 149 w 358"/>
              <a:gd name="T73" fmla="*/ 326 h 1327"/>
              <a:gd name="T74" fmla="*/ 276 w 358"/>
              <a:gd name="T75" fmla="*/ 881 h 1327"/>
              <a:gd name="T76" fmla="*/ 204 w 358"/>
              <a:gd name="T77" fmla="*/ 975 h 1327"/>
              <a:gd name="T78" fmla="*/ 232 w 358"/>
              <a:gd name="T79" fmla="*/ 752 h 13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358" h="1327">
                <a:moveTo>
                  <a:pt x="300" y="711"/>
                </a:moveTo>
                <a:cubicBezTo>
                  <a:pt x="278" y="678"/>
                  <a:pt x="252" y="656"/>
                  <a:pt x="217" y="645"/>
                </a:cubicBezTo>
                <a:cubicBezTo>
                  <a:pt x="174" y="631"/>
                  <a:pt x="138" y="640"/>
                  <a:pt x="138" y="640"/>
                </a:cubicBezTo>
                <a:cubicBezTo>
                  <a:pt x="113" y="511"/>
                  <a:pt x="113" y="511"/>
                  <a:pt x="113" y="511"/>
                </a:cubicBezTo>
                <a:cubicBezTo>
                  <a:pt x="122" y="502"/>
                  <a:pt x="130" y="493"/>
                  <a:pt x="139" y="483"/>
                </a:cubicBezTo>
                <a:cubicBezTo>
                  <a:pt x="147" y="474"/>
                  <a:pt x="155" y="464"/>
                  <a:pt x="162" y="454"/>
                </a:cubicBezTo>
                <a:cubicBezTo>
                  <a:pt x="171" y="441"/>
                  <a:pt x="171" y="441"/>
                  <a:pt x="171" y="441"/>
                </a:cubicBezTo>
                <a:cubicBezTo>
                  <a:pt x="189" y="414"/>
                  <a:pt x="204" y="386"/>
                  <a:pt x="216" y="356"/>
                </a:cubicBezTo>
                <a:cubicBezTo>
                  <a:pt x="235" y="306"/>
                  <a:pt x="245" y="244"/>
                  <a:pt x="237" y="191"/>
                </a:cubicBezTo>
                <a:cubicBezTo>
                  <a:pt x="235" y="176"/>
                  <a:pt x="232" y="162"/>
                  <a:pt x="228" y="146"/>
                </a:cubicBezTo>
                <a:cubicBezTo>
                  <a:pt x="218" y="111"/>
                  <a:pt x="206" y="77"/>
                  <a:pt x="191" y="44"/>
                </a:cubicBezTo>
                <a:cubicBezTo>
                  <a:pt x="185" y="33"/>
                  <a:pt x="181" y="19"/>
                  <a:pt x="171" y="11"/>
                </a:cubicBezTo>
                <a:cubicBezTo>
                  <a:pt x="158" y="0"/>
                  <a:pt x="139" y="7"/>
                  <a:pt x="128" y="17"/>
                </a:cubicBezTo>
                <a:cubicBezTo>
                  <a:pt x="93" y="46"/>
                  <a:pt x="77" y="98"/>
                  <a:pt x="64" y="139"/>
                </a:cubicBezTo>
                <a:cubicBezTo>
                  <a:pt x="58" y="157"/>
                  <a:pt x="54" y="175"/>
                  <a:pt x="52" y="194"/>
                </a:cubicBezTo>
                <a:cubicBezTo>
                  <a:pt x="46" y="251"/>
                  <a:pt x="49" y="308"/>
                  <a:pt x="58" y="365"/>
                </a:cubicBezTo>
                <a:cubicBezTo>
                  <a:pt x="61" y="380"/>
                  <a:pt x="66" y="396"/>
                  <a:pt x="69" y="411"/>
                </a:cubicBezTo>
                <a:cubicBezTo>
                  <a:pt x="69" y="411"/>
                  <a:pt x="39" y="442"/>
                  <a:pt x="8" y="475"/>
                </a:cubicBezTo>
                <a:cubicBezTo>
                  <a:pt x="8" y="610"/>
                  <a:pt x="8" y="610"/>
                  <a:pt x="8" y="610"/>
                </a:cubicBezTo>
                <a:cubicBezTo>
                  <a:pt x="16" y="602"/>
                  <a:pt x="24" y="593"/>
                  <a:pt x="32" y="585"/>
                </a:cubicBezTo>
                <a:cubicBezTo>
                  <a:pt x="43" y="574"/>
                  <a:pt x="55" y="564"/>
                  <a:pt x="66" y="553"/>
                </a:cubicBezTo>
                <a:cubicBezTo>
                  <a:pt x="71" y="549"/>
                  <a:pt x="75" y="545"/>
                  <a:pt x="79" y="542"/>
                </a:cubicBezTo>
                <a:cubicBezTo>
                  <a:pt x="83" y="538"/>
                  <a:pt x="88" y="534"/>
                  <a:pt x="92" y="530"/>
                </a:cubicBezTo>
                <a:cubicBezTo>
                  <a:pt x="97" y="552"/>
                  <a:pt x="116" y="644"/>
                  <a:pt x="115" y="645"/>
                </a:cubicBezTo>
                <a:cubicBezTo>
                  <a:pt x="88" y="655"/>
                  <a:pt x="64" y="673"/>
                  <a:pt x="42" y="701"/>
                </a:cubicBezTo>
                <a:cubicBezTo>
                  <a:pt x="10" y="743"/>
                  <a:pt x="0" y="803"/>
                  <a:pt x="23" y="852"/>
                </a:cubicBezTo>
                <a:cubicBezTo>
                  <a:pt x="30" y="866"/>
                  <a:pt x="39" y="882"/>
                  <a:pt x="50" y="893"/>
                </a:cubicBezTo>
                <a:cubicBezTo>
                  <a:pt x="54" y="898"/>
                  <a:pt x="59" y="903"/>
                  <a:pt x="64" y="907"/>
                </a:cubicBezTo>
                <a:cubicBezTo>
                  <a:pt x="74" y="915"/>
                  <a:pt x="84" y="920"/>
                  <a:pt x="95" y="925"/>
                </a:cubicBezTo>
                <a:cubicBezTo>
                  <a:pt x="100" y="927"/>
                  <a:pt x="105" y="930"/>
                  <a:pt x="110" y="930"/>
                </a:cubicBezTo>
                <a:cubicBezTo>
                  <a:pt x="114" y="930"/>
                  <a:pt x="118" y="926"/>
                  <a:pt x="118" y="923"/>
                </a:cubicBezTo>
                <a:cubicBezTo>
                  <a:pt x="118" y="919"/>
                  <a:pt x="114" y="916"/>
                  <a:pt x="111" y="915"/>
                </a:cubicBezTo>
                <a:cubicBezTo>
                  <a:pt x="96" y="908"/>
                  <a:pt x="82" y="897"/>
                  <a:pt x="70" y="883"/>
                </a:cubicBezTo>
                <a:cubicBezTo>
                  <a:pt x="40" y="847"/>
                  <a:pt x="51" y="796"/>
                  <a:pt x="80" y="764"/>
                </a:cubicBezTo>
                <a:cubicBezTo>
                  <a:pt x="96" y="747"/>
                  <a:pt x="113" y="736"/>
                  <a:pt x="131" y="730"/>
                </a:cubicBezTo>
                <a:cubicBezTo>
                  <a:pt x="179" y="983"/>
                  <a:pt x="179" y="983"/>
                  <a:pt x="179" y="983"/>
                </a:cubicBezTo>
                <a:cubicBezTo>
                  <a:pt x="170" y="986"/>
                  <a:pt x="164" y="987"/>
                  <a:pt x="155" y="988"/>
                </a:cubicBezTo>
                <a:cubicBezTo>
                  <a:pt x="140" y="991"/>
                  <a:pt x="124" y="992"/>
                  <a:pt x="108" y="991"/>
                </a:cubicBezTo>
                <a:cubicBezTo>
                  <a:pt x="87" y="990"/>
                  <a:pt x="67" y="985"/>
                  <a:pt x="47" y="978"/>
                </a:cubicBezTo>
                <a:cubicBezTo>
                  <a:pt x="33" y="973"/>
                  <a:pt x="21" y="967"/>
                  <a:pt x="8" y="959"/>
                </a:cubicBezTo>
                <a:cubicBezTo>
                  <a:pt x="8" y="989"/>
                  <a:pt x="8" y="989"/>
                  <a:pt x="8" y="989"/>
                </a:cubicBezTo>
                <a:cubicBezTo>
                  <a:pt x="24" y="998"/>
                  <a:pt x="41" y="1004"/>
                  <a:pt x="58" y="1009"/>
                </a:cubicBezTo>
                <a:cubicBezTo>
                  <a:pt x="126" y="1026"/>
                  <a:pt x="184" y="1006"/>
                  <a:pt x="184" y="1006"/>
                </a:cubicBezTo>
                <a:cubicBezTo>
                  <a:pt x="184" y="1006"/>
                  <a:pt x="195" y="1047"/>
                  <a:pt x="195" y="1049"/>
                </a:cubicBezTo>
                <a:cubicBezTo>
                  <a:pt x="209" y="1114"/>
                  <a:pt x="236" y="1204"/>
                  <a:pt x="188" y="1260"/>
                </a:cubicBezTo>
                <a:cubicBezTo>
                  <a:pt x="157" y="1295"/>
                  <a:pt x="93" y="1307"/>
                  <a:pt x="53" y="1281"/>
                </a:cubicBezTo>
                <a:cubicBezTo>
                  <a:pt x="46" y="1277"/>
                  <a:pt x="42" y="1271"/>
                  <a:pt x="40" y="1264"/>
                </a:cubicBezTo>
                <a:cubicBezTo>
                  <a:pt x="42" y="1264"/>
                  <a:pt x="43" y="1265"/>
                  <a:pt x="45" y="1265"/>
                </a:cubicBezTo>
                <a:cubicBezTo>
                  <a:pt x="50" y="1265"/>
                  <a:pt x="54" y="1264"/>
                  <a:pt x="58" y="1263"/>
                </a:cubicBezTo>
                <a:cubicBezTo>
                  <a:pt x="59" y="1263"/>
                  <a:pt x="61" y="1263"/>
                  <a:pt x="62" y="1263"/>
                </a:cubicBezTo>
                <a:cubicBezTo>
                  <a:pt x="80" y="1258"/>
                  <a:pt x="94" y="1248"/>
                  <a:pt x="105" y="1234"/>
                </a:cubicBezTo>
                <a:cubicBezTo>
                  <a:pt x="112" y="1226"/>
                  <a:pt x="116" y="1215"/>
                  <a:pt x="118" y="1202"/>
                </a:cubicBezTo>
                <a:cubicBezTo>
                  <a:pt x="118" y="1199"/>
                  <a:pt x="119" y="1195"/>
                  <a:pt x="119" y="1192"/>
                </a:cubicBezTo>
                <a:cubicBezTo>
                  <a:pt x="119" y="1170"/>
                  <a:pt x="109" y="1151"/>
                  <a:pt x="94" y="1137"/>
                </a:cubicBezTo>
                <a:cubicBezTo>
                  <a:pt x="90" y="1133"/>
                  <a:pt x="84" y="1129"/>
                  <a:pt x="79" y="1126"/>
                </a:cubicBezTo>
                <a:cubicBezTo>
                  <a:pt x="69" y="1121"/>
                  <a:pt x="58" y="1118"/>
                  <a:pt x="46" y="1118"/>
                </a:cubicBezTo>
                <a:cubicBezTo>
                  <a:pt x="32" y="1118"/>
                  <a:pt x="19" y="1122"/>
                  <a:pt x="8" y="1129"/>
                </a:cubicBezTo>
                <a:cubicBezTo>
                  <a:pt x="8" y="1287"/>
                  <a:pt x="8" y="1287"/>
                  <a:pt x="8" y="1287"/>
                </a:cubicBezTo>
                <a:cubicBezTo>
                  <a:pt x="10" y="1288"/>
                  <a:pt x="11" y="1290"/>
                  <a:pt x="13" y="1291"/>
                </a:cubicBezTo>
                <a:cubicBezTo>
                  <a:pt x="28" y="1302"/>
                  <a:pt x="46" y="1309"/>
                  <a:pt x="64" y="1314"/>
                </a:cubicBezTo>
                <a:cubicBezTo>
                  <a:pt x="111" y="1327"/>
                  <a:pt x="171" y="1314"/>
                  <a:pt x="206" y="1278"/>
                </a:cubicBezTo>
                <a:cubicBezTo>
                  <a:pt x="253" y="1228"/>
                  <a:pt x="243" y="1158"/>
                  <a:pt x="227" y="1086"/>
                </a:cubicBezTo>
                <a:cubicBezTo>
                  <a:pt x="224" y="1070"/>
                  <a:pt x="208" y="999"/>
                  <a:pt x="209" y="996"/>
                </a:cubicBezTo>
                <a:cubicBezTo>
                  <a:pt x="243" y="981"/>
                  <a:pt x="271" y="960"/>
                  <a:pt x="293" y="932"/>
                </a:cubicBezTo>
                <a:cubicBezTo>
                  <a:pt x="358" y="846"/>
                  <a:pt x="329" y="753"/>
                  <a:pt x="300" y="711"/>
                </a:cubicBezTo>
                <a:close/>
                <a:moveTo>
                  <a:pt x="91" y="390"/>
                </a:moveTo>
                <a:cubicBezTo>
                  <a:pt x="89" y="385"/>
                  <a:pt x="80" y="354"/>
                  <a:pt x="79" y="332"/>
                </a:cubicBezTo>
                <a:cubicBezTo>
                  <a:pt x="76" y="299"/>
                  <a:pt x="78" y="267"/>
                  <a:pt x="85" y="235"/>
                </a:cubicBezTo>
                <a:cubicBezTo>
                  <a:pt x="88" y="224"/>
                  <a:pt x="91" y="213"/>
                  <a:pt x="95" y="202"/>
                </a:cubicBezTo>
                <a:cubicBezTo>
                  <a:pt x="101" y="185"/>
                  <a:pt x="109" y="168"/>
                  <a:pt x="118" y="153"/>
                </a:cubicBezTo>
                <a:cubicBezTo>
                  <a:pt x="130" y="132"/>
                  <a:pt x="146" y="121"/>
                  <a:pt x="166" y="118"/>
                </a:cubicBezTo>
                <a:cubicBezTo>
                  <a:pt x="180" y="118"/>
                  <a:pt x="191" y="123"/>
                  <a:pt x="198" y="133"/>
                </a:cubicBezTo>
                <a:cubicBezTo>
                  <a:pt x="214" y="156"/>
                  <a:pt x="210" y="188"/>
                  <a:pt x="204" y="214"/>
                </a:cubicBezTo>
                <a:cubicBezTo>
                  <a:pt x="195" y="255"/>
                  <a:pt x="176" y="294"/>
                  <a:pt x="149" y="326"/>
                </a:cubicBezTo>
                <a:cubicBezTo>
                  <a:pt x="113" y="371"/>
                  <a:pt x="92" y="388"/>
                  <a:pt x="91" y="390"/>
                </a:cubicBezTo>
                <a:close/>
                <a:moveTo>
                  <a:pt x="276" y="881"/>
                </a:moveTo>
                <a:cubicBezTo>
                  <a:pt x="272" y="896"/>
                  <a:pt x="266" y="911"/>
                  <a:pt x="258" y="924"/>
                </a:cubicBezTo>
                <a:cubicBezTo>
                  <a:pt x="240" y="952"/>
                  <a:pt x="204" y="975"/>
                  <a:pt x="204" y="975"/>
                </a:cubicBezTo>
                <a:cubicBezTo>
                  <a:pt x="155" y="726"/>
                  <a:pt x="155" y="726"/>
                  <a:pt x="155" y="726"/>
                </a:cubicBezTo>
                <a:cubicBezTo>
                  <a:pt x="184" y="726"/>
                  <a:pt x="210" y="735"/>
                  <a:pt x="232" y="752"/>
                </a:cubicBezTo>
                <a:cubicBezTo>
                  <a:pt x="270" y="781"/>
                  <a:pt x="288" y="835"/>
                  <a:pt x="276" y="881"/>
                </a:cubicBezTo>
                <a:close/>
              </a:path>
            </a:pathLst>
          </a:custGeom>
          <a:gradFill>
            <a:gsLst>
              <a:gs pos="20000">
                <a:schemeClr val="accent1">
                  <a:lumMod val="2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10925-201A-4743-8853-90813EDB94FD}" type="datetime1">
              <a:rPr lang="pt-BR" noProof="0" smtClean="0"/>
              <a:t>24/07/2022</a:t>
            </a:fld>
            <a:endParaRPr lang="pt-BR" noProof="0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667729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10501" y="1905000"/>
            <a:ext cx="6217920" cy="4419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371601" y="1905000"/>
            <a:ext cx="2781700" cy="4419600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9BC20-88B9-463E-BD09-C473B6CD8F2E}" type="datetime1">
              <a:rPr lang="pt-BR" noProof="0" smtClean="0"/>
              <a:t>24/07/2022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564634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6477000" y="1597795"/>
            <a:ext cx="5715000" cy="5260206"/>
          </a:xfrm>
        </p:spPr>
        <p:txBody>
          <a:bodyPr tIns="36576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371601" y="1905000"/>
            <a:ext cx="4648200" cy="4419600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noProof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3001858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 userDrawn="1"/>
        </p:nvSpPr>
        <p:spPr>
          <a:xfrm>
            <a:off x="0" y="0"/>
            <a:ext cx="12192000" cy="1600200"/>
          </a:xfrm>
          <a:prstGeom prst="rect">
            <a:avLst/>
          </a:prstGeom>
          <a:gradFill flip="none" rotWithShape="1">
            <a:gsLst>
              <a:gs pos="20000">
                <a:schemeClr val="bg1"/>
              </a:gs>
              <a:gs pos="100000">
                <a:schemeClr val="accent1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orma livre 17"/>
          <p:cNvSpPr>
            <a:spLocks noChangeAspect="1" noEditPoints="1"/>
          </p:cNvSpPr>
          <p:nvPr userDrawn="1"/>
        </p:nvSpPr>
        <p:spPr bwMode="auto">
          <a:xfrm>
            <a:off x="0" y="0"/>
            <a:ext cx="1118052" cy="4114800"/>
          </a:xfrm>
          <a:custGeom>
            <a:avLst/>
            <a:gdLst>
              <a:gd name="T0" fmla="*/ 217 w 358"/>
              <a:gd name="T1" fmla="*/ 645 h 1327"/>
              <a:gd name="T2" fmla="*/ 113 w 358"/>
              <a:gd name="T3" fmla="*/ 511 h 1327"/>
              <a:gd name="T4" fmla="*/ 162 w 358"/>
              <a:gd name="T5" fmla="*/ 454 h 1327"/>
              <a:gd name="T6" fmla="*/ 216 w 358"/>
              <a:gd name="T7" fmla="*/ 356 h 1327"/>
              <a:gd name="T8" fmla="*/ 228 w 358"/>
              <a:gd name="T9" fmla="*/ 146 h 1327"/>
              <a:gd name="T10" fmla="*/ 171 w 358"/>
              <a:gd name="T11" fmla="*/ 11 h 1327"/>
              <a:gd name="T12" fmla="*/ 64 w 358"/>
              <a:gd name="T13" fmla="*/ 139 h 1327"/>
              <a:gd name="T14" fmla="*/ 58 w 358"/>
              <a:gd name="T15" fmla="*/ 365 h 1327"/>
              <a:gd name="T16" fmla="*/ 8 w 358"/>
              <a:gd name="T17" fmla="*/ 475 h 1327"/>
              <a:gd name="T18" fmla="*/ 32 w 358"/>
              <a:gd name="T19" fmla="*/ 585 h 1327"/>
              <a:gd name="T20" fmla="*/ 79 w 358"/>
              <a:gd name="T21" fmla="*/ 542 h 1327"/>
              <a:gd name="T22" fmla="*/ 115 w 358"/>
              <a:gd name="T23" fmla="*/ 645 h 1327"/>
              <a:gd name="T24" fmla="*/ 23 w 358"/>
              <a:gd name="T25" fmla="*/ 852 h 1327"/>
              <a:gd name="T26" fmla="*/ 64 w 358"/>
              <a:gd name="T27" fmla="*/ 907 h 1327"/>
              <a:gd name="T28" fmla="*/ 110 w 358"/>
              <a:gd name="T29" fmla="*/ 930 h 1327"/>
              <a:gd name="T30" fmla="*/ 111 w 358"/>
              <a:gd name="T31" fmla="*/ 915 h 1327"/>
              <a:gd name="T32" fmla="*/ 80 w 358"/>
              <a:gd name="T33" fmla="*/ 764 h 1327"/>
              <a:gd name="T34" fmla="*/ 179 w 358"/>
              <a:gd name="T35" fmla="*/ 983 h 1327"/>
              <a:gd name="T36" fmla="*/ 108 w 358"/>
              <a:gd name="T37" fmla="*/ 991 h 1327"/>
              <a:gd name="T38" fmla="*/ 8 w 358"/>
              <a:gd name="T39" fmla="*/ 959 h 1327"/>
              <a:gd name="T40" fmla="*/ 58 w 358"/>
              <a:gd name="T41" fmla="*/ 1009 h 1327"/>
              <a:gd name="T42" fmla="*/ 195 w 358"/>
              <a:gd name="T43" fmla="*/ 1049 h 1327"/>
              <a:gd name="T44" fmla="*/ 53 w 358"/>
              <a:gd name="T45" fmla="*/ 1281 h 1327"/>
              <a:gd name="T46" fmla="*/ 45 w 358"/>
              <a:gd name="T47" fmla="*/ 1265 h 1327"/>
              <a:gd name="T48" fmla="*/ 62 w 358"/>
              <a:gd name="T49" fmla="*/ 1263 h 1327"/>
              <a:gd name="T50" fmla="*/ 118 w 358"/>
              <a:gd name="T51" fmla="*/ 1202 h 1327"/>
              <a:gd name="T52" fmla="*/ 94 w 358"/>
              <a:gd name="T53" fmla="*/ 1137 h 1327"/>
              <a:gd name="T54" fmla="*/ 46 w 358"/>
              <a:gd name="T55" fmla="*/ 1118 h 1327"/>
              <a:gd name="T56" fmla="*/ 8 w 358"/>
              <a:gd name="T57" fmla="*/ 1287 h 1327"/>
              <a:gd name="T58" fmla="*/ 64 w 358"/>
              <a:gd name="T59" fmla="*/ 1314 h 1327"/>
              <a:gd name="T60" fmla="*/ 227 w 358"/>
              <a:gd name="T61" fmla="*/ 1086 h 1327"/>
              <a:gd name="T62" fmla="*/ 293 w 358"/>
              <a:gd name="T63" fmla="*/ 932 h 1327"/>
              <a:gd name="T64" fmla="*/ 91 w 358"/>
              <a:gd name="T65" fmla="*/ 390 h 1327"/>
              <a:gd name="T66" fmla="*/ 85 w 358"/>
              <a:gd name="T67" fmla="*/ 235 h 1327"/>
              <a:gd name="T68" fmla="*/ 118 w 358"/>
              <a:gd name="T69" fmla="*/ 153 h 1327"/>
              <a:gd name="T70" fmla="*/ 198 w 358"/>
              <a:gd name="T71" fmla="*/ 133 h 1327"/>
              <a:gd name="T72" fmla="*/ 149 w 358"/>
              <a:gd name="T73" fmla="*/ 326 h 1327"/>
              <a:gd name="T74" fmla="*/ 276 w 358"/>
              <a:gd name="T75" fmla="*/ 881 h 1327"/>
              <a:gd name="T76" fmla="*/ 204 w 358"/>
              <a:gd name="T77" fmla="*/ 975 h 1327"/>
              <a:gd name="T78" fmla="*/ 232 w 358"/>
              <a:gd name="T79" fmla="*/ 752 h 13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358" h="1327">
                <a:moveTo>
                  <a:pt x="300" y="711"/>
                </a:moveTo>
                <a:cubicBezTo>
                  <a:pt x="278" y="678"/>
                  <a:pt x="252" y="656"/>
                  <a:pt x="217" y="645"/>
                </a:cubicBezTo>
                <a:cubicBezTo>
                  <a:pt x="174" y="631"/>
                  <a:pt x="138" y="640"/>
                  <a:pt x="138" y="640"/>
                </a:cubicBezTo>
                <a:cubicBezTo>
                  <a:pt x="113" y="511"/>
                  <a:pt x="113" y="511"/>
                  <a:pt x="113" y="511"/>
                </a:cubicBezTo>
                <a:cubicBezTo>
                  <a:pt x="122" y="502"/>
                  <a:pt x="130" y="493"/>
                  <a:pt x="139" y="483"/>
                </a:cubicBezTo>
                <a:cubicBezTo>
                  <a:pt x="147" y="474"/>
                  <a:pt x="155" y="464"/>
                  <a:pt x="162" y="454"/>
                </a:cubicBezTo>
                <a:cubicBezTo>
                  <a:pt x="171" y="441"/>
                  <a:pt x="171" y="441"/>
                  <a:pt x="171" y="441"/>
                </a:cubicBezTo>
                <a:cubicBezTo>
                  <a:pt x="189" y="414"/>
                  <a:pt x="204" y="386"/>
                  <a:pt x="216" y="356"/>
                </a:cubicBezTo>
                <a:cubicBezTo>
                  <a:pt x="235" y="306"/>
                  <a:pt x="245" y="244"/>
                  <a:pt x="237" y="191"/>
                </a:cubicBezTo>
                <a:cubicBezTo>
                  <a:pt x="235" y="176"/>
                  <a:pt x="232" y="162"/>
                  <a:pt x="228" y="146"/>
                </a:cubicBezTo>
                <a:cubicBezTo>
                  <a:pt x="218" y="111"/>
                  <a:pt x="206" y="77"/>
                  <a:pt x="191" y="44"/>
                </a:cubicBezTo>
                <a:cubicBezTo>
                  <a:pt x="185" y="33"/>
                  <a:pt x="181" y="19"/>
                  <a:pt x="171" y="11"/>
                </a:cubicBezTo>
                <a:cubicBezTo>
                  <a:pt x="158" y="0"/>
                  <a:pt x="139" y="7"/>
                  <a:pt x="128" y="17"/>
                </a:cubicBezTo>
                <a:cubicBezTo>
                  <a:pt x="93" y="46"/>
                  <a:pt x="77" y="98"/>
                  <a:pt x="64" y="139"/>
                </a:cubicBezTo>
                <a:cubicBezTo>
                  <a:pt x="58" y="157"/>
                  <a:pt x="54" y="175"/>
                  <a:pt x="52" y="194"/>
                </a:cubicBezTo>
                <a:cubicBezTo>
                  <a:pt x="46" y="251"/>
                  <a:pt x="49" y="308"/>
                  <a:pt x="58" y="365"/>
                </a:cubicBezTo>
                <a:cubicBezTo>
                  <a:pt x="61" y="380"/>
                  <a:pt x="66" y="396"/>
                  <a:pt x="69" y="411"/>
                </a:cubicBezTo>
                <a:cubicBezTo>
                  <a:pt x="69" y="411"/>
                  <a:pt x="39" y="442"/>
                  <a:pt x="8" y="475"/>
                </a:cubicBezTo>
                <a:cubicBezTo>
                  <a:pt x="8" y="610"/>
                  <a:pt x="8" y="610"/>
                  <a:pt x="8" y="610"/>
                </a:cubicBezTo>
                <a:cubicBezTo>
                  <a:pt x="16" y="602"/>
                  <a:pt x="24" y="593"/>
                  <a:pt x="32" y="585"/>
                </a:cubicBezTo>
                <a:cubicBezTo>
                  <a:pt x="43" y="574"/>
                  <a:pt x="55" y="564"/>
                  <a:pt x="66" y="553"/>
                </a:cubicBezTo>
                <a:cubicBezTo>
                  <a:pt x="71" y="549"/>
                  <a:pt x="75" y="545"/>
                  <a:pt x="79" y="542"/>
                </a:cubicBezTo>
                <a:cubicBezTo>
                  <a:pt x="83" y="538"/>
                  <a:pt x="88" y="534"/>
                  <a:pt x="92" y="530"/>
                </a:cubicBezTo>
                <a:cubicBezTo>
                  <a:pt x="97" y="552"/>
                  <a:pt x="116" y="644"/>
                  <a:pt x="115" y="645"/>
                </a:cubicBezTo>
                <a:cubicBezTo>
                  <a:pt x="88" y="655"/>
                  <a:pt x="64" y="673"/>
                  <a:pt x="42" y="701"/>
                </a:cubicBezTo>
                <a:cubicBezTo>
                  <a:pt x="10" y="743"/>
                  <a:pt x="0" y="803"/>
                  <a:pt x="23" y="852"/>
                </a:cubicBezTo>
                <a:cubicBezTo>
                  <a:pt x="30" y="866"/>
                  <a:pt x="39" y="882"/>
                  <a:pt x="50" y="893"/>
                </a:cubicBezTo>
                <a:cubicBezTo>
                  <a:pt x="54" y="898"/>
                  <a:pt x="59" y="903"/>
                  <a:pt x="64" y="907"/>
                </a:cubicBezTo>
                <a:cubicBezTo>
                  <a:pt x="74" y="915"/>
                  <a:pt x="84" y="920"/>
                  <a:pt x="95" y="925"/>
                </a:cubicBezTo>
                <a:cubicBezTo>
                  <a:pt x="100" y="927"/>
                  <a:pt x="105" y="930"/>
                  <a:pt x="110" y="930"/>
                </a:cubicBezTo>
                <a:cubicBezTo>
                  <a:pt x="114" y="930"/>
                  <a:pt x="118" y="926"/>
                  <a:pt x="118" y="923"/>
                </a:cubicBezTo>
                <a:cubicBezTo>
                  <a:pt x="118" y="919"/>
                  <a:pt x="114" y="916"/>
                  <a:pt x="111" y="915"/>
                </a:cubicBezTo>
                <a:cubicBezTo>
                  <a:pt x="96" y="908"/>
                  <a:pt x="82" y="897"/>
                  <a:pt x="70" y="883"/>
                </a:cubicBezTo>
                <a:cubicBezTo>
                  <a:pt x="40" y="847"/>
                  <a:pt x="51" y="796"/>
                  <a:pt x="80" y="764"/>
                </a:cubicBezTo>
                <a:cubicBezTo>
                  <a:pt x="96" y="747"/>
                  <a:pt x="113" y="736"/>
                  <a:pt x="131" y="730"/>
                </a:cubicBezTo>
                <a:cubicBezTo>
                  <a:pt x="179" y="983"/>
                  <a:pt x="179" y="983"/>
                  <a:pt x="179" y="983"/>
                </a:cubicBezTo>
                <a:cubicBezTo>
                  <a:pt x="170" y="986"/>
                  <a:pt x="164" y="987"/>
                  <a:pt x="155" y="988"/>
                </a:cubicBezTo>
                <a:cubicBezTo>
                  <a:pt x="140" y="991"/>
                  <a:pt x="124" y="992"/>
                  <a:pt x="108" y="991"/>
                </a:cubicBezTo>
                <a:cubicBezTo>
                  <a:pt x="87" y="990"/>
                  <a:pt x="67" y="985"/>
                  <a:pt x="47" y="978"/>
                </a:cubicBezTo>
                <a:cubicBezTo>
                  <a:pt x="33" y="973"/>
                  <a:pt x="21" y="967"/>
                  <a:pt x="8" y="959"/>
                </a:cubicBezTo>
                <a:cubicBezTo>
                  <a:pt x="8" y="989"/>
                  <a:pt x="8" y="989"/>
                  <a:pt x="8" y="989"/>
                </a:cubicBezTo>
                <a:cubicBezTo>
                  <a:pt x="24" y="998"/>
                  <a:pt x="41" y="1004"/>
                  <a:pt x="58" y="1009"/>
                </a:cubicBezTo>
                <a:cubicBezTo>
                  <a:pt x="126" y="1026"/>
                  <a:pt x="184" y="1006"/>
                  <a:pt x="184" y="1006"/>
                </a:cubicBezTo>
                <a:cubicBezTo>
                  <a:pt x="184" y="1006"/>
                  <a:pt x="195" y="1047"/>
                  <a:pt x="195" y="1049"/>
                </a:cubicBezTo>
                <a:cubicBezTo>
                  <a:pt x="209" y="1114"/>
                  <a:pt x="236" y="1204"/>
                  <a:pt x="188" y="1260"/>
                </a:cubicBezTo>
                <a:cubicBezTo>
                  <a:pt x="157" y="1295"/>
                  <a:pt x="93" y="1307"/>
                  <a:pt x="53" y="1281"/>
                </a:cubicBezTo>
                <a:cubicBezTo>
                  <a:pt x="46" y="1277"/>
                  <a:pt x="42" y="1271"/>
                  <a:pt x="40" y="1264"/>
                </a:cubicBezTo>
                <a:cubicBezTo>
                  <a:pt x="42" y="1264"/>
                  <a:pt x="43" y="1265"/>
                  <a:pt x="45" y="1265"/>
                </a:cubicBezTo>
                <a:cubicBezTo>
                  <a:pt x="50" y="1265"/>
                  <a:pt x="54" y="1264"/>
                  <a:pt x="58" y="1263"/>
                </a:cubicBezTo>
                <a:cubicBezTo>
                  <a:pt x="59" y="1263"/>
                  <a:pt x="61" y="1263"/>
                  <a:pt x="62" y="1263"/>
                </a:cubicBezTo>
                <a:cubicBezTo>
                  <a:pt x="80" y="1258"/>
                  <a:pt x="94" y="1248"/>
                  <a:pt x="105" y="1234"/>
                </a:cubicBezTo>
                <a:cubicBezTo>
                  <a:pt x="112" y="1226"/>
                  <a:pt x="116" y="1215"/>
                  <a:pt x="118" y="1202"/>
                </a:cubicBezTo>
                <a:cubicBezTo>
                  <a:pt x="118" y="1199"/>
                  <a:pt x="119" y="1195"/>
                  <a:pt x="119" y="1192"/>
                </a:cubicBezTo>
                <a:cubicBezTo>
                  <a:pt x="119" y="1170"/>
                  <a:pt x="109" y="1151"/>
                  <a:pt x="94" y="1137"/>
                </a:cubicBezTo>
                <a:cubicBezTo>
                  <a:pt x="90" y="1133"/>
                  <a:pt x="84" y="1129"/>
                  <a:pt x="79" y="1126"/>
                </a:cubicBezTo>
                <a:cubicBezTo>
                  <a:pt x="69" y="1121"/>
                  <a:pt x="58" y="1118"/>
                  <a:pt x="46" y="1118"/>
                </a:cubicBezTo>
                <a:cubicBezTo>
                  <a:pt x="32" y="1118"/>
                  <a:pt x="19" y="1122"/>
                  <a:pt x="8" y="1129"/>
                </a:cubicBezTo>
                <a:cubicBezTo>
                  <a:pt x="8" y="1287"/>
                  <a:pt x="8" y="1287"/>
                  <a:pt x="8" y="1287"/>
                </a:cubicBezTo>
                <a:cubicBezTo>
                  <a:pt x="10" y="1288"/>
                  <a:pt x="11" y="1290"/>
                  <a:pt x="13" y="1291"/>
                </a:cubicBezTo>
                <a:cubicBezTo>
                  <a:pt x="28" y="1302"/>
                  <a:pt x="46" y="1309"/>
                  <a:pt x="64" y="1314"/>
                </a:cubicBezTo>
                <a:cubicBezTo>
                  <a:pt x="111" y="1327"/>
                  <a:pt x="171" y="1314"/>
                  <a:pt x="206" y="1278"/>
                </a:cubicBezTo>
                <a:cubicBezTo>
                  <a:pt x="253" y="1228"/>
                  <a:pt x="243" y="1158"/>
                  <a:pt x="227" y="1086"/>
                </a:cubicBezTo>
                <a:cubicBezTo>
                  <a:pt x="224" y="1070"/>
                  <a:pt x="208" y="999"/>
                  <a:pt x="209" y="996"/>
                </a:cubicBezTo>
                <a:cubicBezTo>
                  <a:pt x="243" y="981"/>
                  <a:pt x="271" y="960"/>
                  <a:pt x="293" y="932"/>
                </a:cubicBezTo>
                <a:cubicBezTo>
                  <a:pt x="358" y="846"/>
                  <a:pt x="329" y="753"/>
                  <a:pt x="300" y="711"/>
                </a:cubicBezTo>
                <a:close/>
                <a:moveTo>
                  <a:pt x="91" y="390"/>
                </a:moveTo>
                <a:cubicBezTo>
                  <a:pt x="89" y="385"/>
                  <a:pt x="80" y="354"/>
                  <a:pt x="79" y="332"/>
                </a:cubicBezTo>
                <a:cubicBezTo>
                  <a:pt x="76" y="299"/>
                  <a:pt x="78" y="267"/>
                  <a:pt x="85" y="235"/>
                </a:cubicBezTo>
                <a:cubicBezTo>
                  <a:pt x="88" y="224"/>
                  <a:pt x="91" y="213"/>
                  <a:pt x="95" y="202"/>
                </a:cubicBezTo>
                <a:cubicBezTo>
                  <a:pt x="101" y="185"/>
                  <a:pt x="109" y="168"/>
                  <a:pt x="118" y="153"/>
                </a:cubicBezTo>
                <a:cubicBezTo>
                  <a:pt x="130" y="132"/>
                  <a:pt x="146" y="121"/>
                  <a:pt x="166" y="118"/>
                </a:cubicBezTo>
                <a:cubicBezTo>
                  <a:pt x="180" y="118"/>
                  <a:pt x="191" y="123"/>
                  <a:pt x="198" y="133"/>
                </a:cubicBezTo>
                <a:cubicBezTo>
                  <a:pt x="214" y="156"/>
                  <a:pt x="210" y="188"/>
                  <a:pt x="204" y="214"/>
                </a:cubicBezTo>
                <a:cubicBezTo>
                  <a:pt x="195" y="255"/>
                  <a:pt x="176" y="294"/>
                  <a:pt x="149" y="326"/>
                </a:cubicBezTo>
                <a:cubicBezTo>
                  <a:pt x="113" y="371"/>
                  <a:pt x="92" y="388"/>
                  <a:pt x="91" y="390"/>
                </a:cubicBezTo>
                <a:close/>
                <a:moveTo>
                  <a:pt x="276" y="881"/>
                </a:moveTo>
                <a:cubicBezTo>
                  <a:pt x="272" y="896"/>
                  <a:pt x="266" y="911"/>
                  <a:pt x="258" y="924"/>
                </a:cubicBezTo>
                <a:cubicBezTo>
                  <a:pt x="240" y="952"/>
                  <a:pt x="204" y="975"/>
                  <a:pt x="204" y="975"/>
                </a:cubicBezTo>
                <a:cubicBezTo>
                  <a:pt x="155" y="726"/>
                  <a:pt x="155" y="726"/>
                  <a:pt x="155" y="726"/>
                </a:cubicBezTo>
                <a:cubicBezTo>
                  <a:pt x="184" y="726"/>
                  <a:pt x="210" y="735"/>
                  <a:pt x="232" y="752"/>
                </a:cubicBezTo>
                <a:cubicBezTo>
                  <a:pt x="270" y="781"/>
                  <a:pt x="288" y="835"/>
                  <a:pt x="276" y="881"/>
                </a:cubicBezTo>
                <a:close/>
              </a:path>
            </a:pathLst>
          </a:custGeom>
          <a:gradFill>
            <a:gsLst>
              <a:gs pos="20000">
                <a:schemeClr val="accent1">
                  <a:lumMod val="2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371600" y="1904998"/>
            <a:ext cx="9448800" cy="4419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dirty="0"/>
              <a:t>Clique para editar o texto mestre</a:t>
            </a:r>
          </a:p>
          <a:p>
            <a:pPr lvl="1"/>
            <a:r>
              <a:rPr lang="pt-BR" noProof="0" dirty="0"/>
              <a:t>Segundo nível</a:t>
            </a:r>
          </a:p>
          <a:p>
            <a:pPr lvl="2"/>
            <a:r>
              <a:rPr lang="pt-BR" noProof="0" dirty="0"/>
              <a:t>Terceiro nível</a:t>
            </a:r>
          </a:p>
          <a:p>
            <a:pPr lvl="3"/>
            <a:r>
              <a:rPr lang="pt-BR" noProof="0" dirty="0"/>
              <a:t>Quarto nível</a:t>
            </a:r>
          </a:p>
          <a:p>
            <a:pPr lvl="4"/>
            <a:r>
              <a:rPr lang="pt-BR" noProof="0" dirty="0"/>
              <a:t>Quinto nível</a:t>
            </a:r>
          </a:p>
          <a:p>
            <a:pPr lvl="5"/>
            <a:r>
              <a:rPr lang="pt-BR" noProof="0" dirty="0"/>
              <a:t>Seis</a:t>
            </a:r>
          </a:p>
          <a:p>
            <a:pPr lvl="6"/>
            <a:r>
              <a:rPr lang="pt-BR" noProof="0" dirty="0"/>
              <a:t>Sete</a:t>
            </a:r>
          </a:p>
          <a:p>
            <a:pPr lvl="7"/>
            <a:r>
              <a:rPr lang="pt-BR" noProof="0" dirty="0"/>
              <a:t>Oito</a:t>
            </a:r>
          </a:p>
          <a:p>
            <a:pPr lvl="8"/>
            <a:r>
              <a:rPr lang="pt-BR" noProof="0" dirty="0"/>
              <a:t>Nove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36691" y="6516130"/>
            <a:ext cx="1371600" cy="2053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B05499-8E1A-487C-B00A-20F31C550463}" type="datetime1">
              <a:rPr lang="pt-BR" noProof="0" smtClean="0"/>
              <a:t>24/07/2022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371600" y="6516130"/>
            <a:ext cx="6767382" cy="2053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9906000" y="6516130"/>
            <a:ext cx="914400" cy="2053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2E75EF-0962-46B2-8C21-C0889BAC0DFA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371600" y="198120"/>
            <a:ext cx="9448800" cy="10972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noProof="0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40598980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55448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2316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6857" y="553319"/>
            <a:ext cx="10398443" cy="2888381"/>
          </a:xfrm>
        </p:spPr>
        <p:txBody>
          <a:bodyPr>
            <a:normAutofit/>
          </a:bodyPr>
          <a:lstStyle/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pt-BR" sz="66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GRANDE É O </a:t>
            </a:r>
            <a:r>
              <a:rPr lang="pt-BR" sz="6600" dirty="0" smtClean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SENHOR</a:t>
            </a:r>
            <a:r>
              <a:rPr lang="pt-BR" sz="48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/>
            </a:r>
            <a:br>
              <a:rPr lang="pt-BR" sz="48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4800" dirty="0">
                <a:solidFill>
                  <a:schemeClr val="bg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ADHEMAR DE </a:t>
            </a:r>
            <a:r>
              <a:rPr lang="pt-BR" sz="4800" dirty="0" smtClean="0">
                <a:solidFill>
                  <a:schemeClr val="bg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CAMPOS</a:t>
            </a:r>
            <a:r>
              <a:rPr lang="pt-BR" sz="4800" dirty="0"/>
              <a:t/>
            </a:r>
            <a:br>
              <a:rPr lang="pt-BR" sz="4800" dirty="0"/>
            </a:br>
            <a:r>
              <a:rPr lang="pt-BR" sz="4800" dirty="0" smtClean="0"/>
              <a:t>AAAAAAAKFFVF</a:t>
            </a:r>
            <a:endParaRPr lang="pt-BR" sz="4800" b="1" i="0" u="sng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437255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218189"/>
            <a:ext cx="12192000" cy="5803435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</a:pPr>
            <a:r>
              <a:rPr lang="pt-BR" sz="99600" dirty="0">
                <a:solidFill>
                  <a:schemeClr val="bg1"/>
                </a:solidFill>
                <a:latin typeface="Arial Black" panose="020B0A04020102020204" pitchFamily="34" charset="0"/>
              </a:rPr>
              <a:t/>
            </a:r>
            <a:br>
              <a:rPr lang="pt-BR" sz="99600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pt-BR" sz="7200" b="0" dirty="0">
                <a:solidFill>
                  <a:schemeClr val="bg1"/>
                </a:solidFill>
                <a:latin typeface="Arial Black" panose="020B0A04020102020204" pitchFamily="34" charset="0"/>
              </a:rPr>
              <a:t>GRANDE É O SENHOR</a:t>
            </a:r>
            <a:r>
              <a:rPr lang="pt-BR" sz="48700" dirty="0">
                <a:solidFill>
                  <a:schemeClr val="bg1"/>
                </a:solidFill>
                <a:latin typeface="Arial Black" panose="020B0A04020102020204" pitchFamily="34" charset="0"/>
              </a:rPr>
              <a:t/>
            </a:r>
            <a:br>
              <a:rPr lang="pt-BR" sz="48700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pt-BR" sz="7200" b="0" dirty="0">
                <a:solidFill>
                  <a:schemeClr val="bg1"/>
                </a:solidFill>
                <a:latin typeface="Arial Black" panose="020B0A04020102020204" pitchFamily="34" charset="0"/>
              </a:rPr>
              <a:t>EM QUEM NÓS TEMOS A VITÓRIA</a:t>
            </a:r>
            <a:r>
              <a:rPr lang="pt-BR" sz="48700" dirty="0">
                <a:solidFill>
                  <a:schemeClr val="bg1"/>
                </a:solidFill>
                <a:latin typeface="Arial Black" panose="020B0A04020102020204" pitchFamily="34" charset="0"/>
              </a:rPr>
              <a:t/>
            </a:r>
            <a:br>
              <a:rPr lang="pt-BR" sz="48700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pt-BR" sz="7200" b="0" dirty="0">
                <a:solidFill>
                  <a:schemeClr val="bg1"/>
                </a:solidFill>
                <a:latin typeface="Arial Black" panose="020B0A04020102020204" pitchFamily="34" charset="0"/>
              </a:rPr>
              <a:t>E QUE NOS AJUDA</a:t>
            </a:r>
            <a:r>
              <a:rPr lang="pt-BR" sz="48700" dirty="0">
                <a:solidFill>
                  <a:schemeClr val="bg1"/>
                </a:solidFill>
                <a:latin typeface="Arial Black" panose="020B0A04020102020204" pitchFamily="34" charset="0"/>
              </a:rPr>
              <a:t/>
            </a:r>
            <a:br>
              <a:rPr lang="pt-BR" sz="48700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pt-BR" sz="7200" b="0" dirty="0">
                <a:solidFill>
                  <a:schemeClr val="bg1"/>
                </a:solidFill>
                <a:latin typeface="Arial Black" panose="020B0A04020102020204" pitchFamily="34" charset="0"/>
              </a:rPr>
              <a:t>CONTRA O INIMIGO</a:t>
            </a:r>
            <a:endParaRPr lang="pt-BR" sz="298200" i="0" dirty="0">
              <a:solidFill>
                <a:schemeClr val="bg1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803814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609859"/>
            <a:ext cx="12192000" cy="4360249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</a:pPr>
            <a:r>
              <a:rPr lang="pt-BR" sz="8800" b="0" dirty="0">
                <a:solidFill>
                  <a:schemeClr val="bg1"/>
                </a:solidFill>
                <a:latin typeface="Arial Black" panose="020B0A04020102020204" pitchFamily="34" charset="0"/>
              </a:rPr>
              <a:t>POR ISSO </a:t>
            </a:r>
            <a:br>
              <a:rPr lang="pt-BR" sz="8800" b="0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pt-BR" sz="8800" b="0" dirty="0">
                <a:solidFill>
                  <a:schemeClr val="bg1"/>
                </a:solidFill>
                <a:latin typeface="Arial Black" panose="020B0A04020102020204" pitchFamily="34" charset="0"/>
              </a:rPr>
              <a:t>DIANTE DELE</a:t>
            </a:r>
            <a:r>
              <a:rPr lang="pt-BR" sz="70100" dirty="0">
                <a:solidFill>
                  <a:schemeClr val="bg1"/>
                </a:solidFill>
                <a:latin typeface="Arial Black" panose="020B0A04020102020204" pitchFamily="34" charset="0"/>
              </a:rPr>
              <a:t/>
            </a:r>
            <a:br>
              <a:rPr lang="pt-BR" sz="70100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pt-BR" sz="8800" b="0" dirty="0">
                <a:solidFill>
                  <a:schemeClr val="bg1"/>
                </a:solidFill>
                <a:latin typeface="Arial Black" panose="020B0A04020102020204" pitchFamily="34" charset="0"/>
              </a:rPr>
              <a:t>NOS </a:t>
            </a:r>
            <a:br>
              <a:rPr lang="pt-BR" sz="8800" b="0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pt-BR" sz="8800" b="0" dirty="0">
                <a:solidFill>
                  <a:schemeClr val="bg1"/>
                </a:solidFill>
                <a:latin typeface="Arial Black" panose="020B0A04020102020204" pitchFamily="34" charset="0"/>
              </a:rPr>
              <a:t>PROSTRAMOS</a:t>
            </a:r>
            <a:endParaRPr lang="pt-BR" sz="400000" i="0" dirty="0">
              <a:solidFill>
                <a:schemeClr val="bg1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681624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853A71CE-02A1-4705-98C4-07C5A4BB59D9}"/>
              </a:ext>
            </a:extLst>
          </p:cNvPr>
          <p:cNvSpPr/>
          <p:nvPr/>
        </p:nvSpPr>
        <p:spPr>
          <a:xfrm>
            <a:off x="0" y="612844"/>
            <a:ext cx="12192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7200" dirty="0">
                <a:solidFill>
                  <a:schemeClr val="bg1"/>
                </a:solidFill>
                <a:latin typeface="Arial Black" panose="020B0A04020102020204" pitchFamily="34" charset="0"/>
              </a:rPr>
              <a:t>QUEREMOS O TEU</a:t>
            </a:r>
            <a:br>
              <a:rPr lang="pt-BR" sz="7200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pt-BR" sz="7200" dirty="0">
                <a:solidFill>
                  <a:schemeClr val="bg1"/>
                </a:solidFill>
                <a:latin typeface="Arial Black" panose="020B0A04020102020204" pitchFamily="34" charset="0"/>
              </a:rPr>
              <a:t>NOME ENGRANDECER</a:t>
            </a:r>
            <a:br>
              <a:rPr lang="pt-BR" sz="7200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pt-BR" sz="7200" dirty="0">
                <a:solidFill>
                  <a:schemeClr val="bg1"/>
                </a:solidFill>
                <a:latin typeface="Arial Black" panose="020B0A04020102020204" pitchFamily="34" charset="0"/>
              </a:rPr>
              <a:t>E AGRADECER-TE</a:t>
            </a:r>
            <a:br>
              <a:rPr lang="pt-BR" sz="7200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pt-BR" sz="7200" dirty="0">
                <a:solidFill>
                  <a:schemeClr val="bg1"/>
                </a:solidFill>
                <a:latin typeface="Arial Black" panose="020B0A04020102020204" pitchFamily="34" charset="0"/>
              </a:rPr>
              <a:t>POR TUA OBRA</a:t>
            </a:r>
            <a:br>
              <a:rPr lang="pt-BR" sz="7200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pt-BR" sz="7200" dirty="0">
                <a:solidFill>
                  <a:schemeClr val="bg1"/>
                </a:solidFill>
                <a:latin typeface="Arial Black" panose="020B0A04020102020204" pitchFamily="34" charset="0"/>
              </a:rPr>
              <a:t>EM NOSSA VIDA</a:t>
            </a:r>
          </a:p>
        </p:txBody>
      </p:sp>
    </p:spTree>
    <p:extLst>
      <p:ext uri="{BB962C8B-B14F-4D97-AF65-F5344CB8AC3E}">
        <p14:creationId xmlns:p14="http://schemas.microsoft.com/office/powerpoint/2010/main" val="947236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0004E9CC-60BA-49D8-BE02-BB32C37E3943}"/>
              </a:ext>
            </a:extLst>
          </p:cNvPr>
          <p:cNvSpPr/>
          <p:nvPr/>
        </p:nvSpPr>
        <p:spPr>
          <a:xfrm>
            <a:off x="0" y="243350"/>
            <a:ext cx="12192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7200" dirty="0">
                <a:solidFill>
                  <a:schemeClr val="bg1"/>
                </a:solidFill>
                <a:latin typeface="Arial Black" panose="020B0A04020102020204" pitchFamily="34" charset="0"/>
              </a:rPr>
              <a:t>CONFIAMOS EM TEU</a:t>
            </a:r>
            <a:br>
              <a:rPr lang="pt-BR" sz="7200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pt-BR" sz="7200" dirty="0">
                <a:solidFill>
                  <a:schemeClr val="bg1"/>
                </a:solidFill>
                <a:latin typeface="Arial Black" panose="020B0A04020102020204" pitchFamily="34" charset="0"/>
              </a:rPr>
              <a:t>INFINITO AMOR</a:t>
            </a:r>
            <a:br>
              <a:rPr lang="pt-BR" sz="7200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pt-BR" sz="7200" dirty="0">
                <a:solidFill>
                  <a:schemeClr val="bg1"/>
                </a:solidFill>
                <a:latin typeface="Arial Black" panose="020B0A04020102020204" pitchFamily="34" charset="0"/>
              </a:rPr>
              <a:t>POIS SÓ TU ÉS</a:t>
            </a:r>
            <a:br>
              <a:rPr lang="pt-BR" sz="7200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pt-BR" sz="7200" dirty="0">
                <a:solidFill>
                  <a:schemeClr val="bg1"/>
                </a:solidFill>
                <a:latin typeface="Arial Black" panose="020B0A04020102020204" pitchFamily="34" charset="0"/>
              </a:rPr>
              <a:t>O DEUS ETERNO</a:t>
            </a:r>
            <a:br>
              <a:rPr lang="pt-BR" sz="7200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pt-BR" sz="7200" dirty="0">
                <a:solidFill>
                  <a:schemeClr val="bg1"/>
                </a:solidFill>
                <a:latin typeface="Arial Black" panose="020B0A04020102020204" pitchFamily="34" charset="0"/>
              </a:rPr>
              <a:t>SOBRE TODA TERRA E CÉUS</a:t>
            </a:r>
          </a:p>
        </p:txBody>
      </p:sp>
    </p:spTree>
    <p:extLst>
      <p:ext uri="{BB962C8B-B14F-4D97-AF65-F5344CB8AC3E}">
        <p14:creationId xmlns:p14="http://schemas.microsoft.com/office/powerpoint/2010/main" val="3645795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853A71CE-02A1-4705-98C4-07C5A4BB59D9}"/>
              </a:ext>
            </a:extLst>
          </p:cNvPr>
          <p:cNvSpPr/>
          <p:nvPr/>
        </p:nvSpPr>
        <p:spPr>
          <a:xfrm>
            <a:off x="0" y="612844"/>
            <a:ext cx="12192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7200" dirty="0">
                <a:solidFill>
                  <a:schemeClr val="bg1"/>
                </a:solidFill>
                <a:latin typeface="Arial Black" panose="020B0A04020102020204" pitchFamily="34" charset="0"/>
              </a:rPr>
              <a:t>QUEREMOS O TEU</a:t>
            </a:r>
            <a:br>
              <a:rPr lang="pt-BR" sz="7200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pt-BR" sz="7200" dirty="0">
                <a:solidFill>
                  <a:schemeClr val="bg1"/>
                </a:solidFill>
                <a:latin typeface="Arial Black" panose="020B0A04020102020204" pitchFamily="34" charset="0"/>
              </a:rPr>
              <a:t>NOME ENGRANDECER</a:t>
            </a:r>
            <a:br>
              <a:rPr lang="pt-BR" sz="7200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pt-BR" sz="7200" dirty="0">
                <a:solidFill>
                  <a:schemeClr val="bg1"/>
                </a:solidFill>
                <a:latin typeface="Arial Black" panose="020B0A04020102020204" pitchFamily="34" charset="0"/>
              </a:rPr>
              <a:t>E AGRADECER-TE</a:t>
            </a:r>
            <a:br>
              <a:rPr lang="pt-BR" sz="7200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pt-BR" sz="7200" dirty="0">
                <a:solidFill>
                  <a:schemeClr val="bg1"/>
                </a:solidFill>
                <a:latin typeface="Arial Black" panose="020B0A04020102020204" pitchFamily="34" charset="0"/>
              </a:rPr>
              <a:t>POR TUA OBRA</a:t>
            </a:r>
            <a:br>
              <a:rPr lang="pt-BR" sz="7200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pt-BR" sz="7200" dirty="0">
                <a:solidFill>
                  <a:schemeClr val="bg1"/>
                </a:solidFill>
                <a:latin typeface="Arial Black" panose="020B0A04020102020204" pitchFamily="34" charset="0"/>
              </a:rPr>
              <a:t>EM NOSSA VIDA</a:t>
            </a:r>
          </a:p>
        </p:txBody>
      </p:sp>
    </p:spTree>
    <p:extLst>
      <p:ext uri="{BB962C8B-B14F-4D97-AF65-F5344CB8AC3E}">
        <p14:creationId xmlns:p14="http://schemas.microsoft.com/office/powerpoint/2010/main" val="1093497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0004E9CC-60BA-49D8-BE02-BB32C37E3943}"/>
              </a:ext>
            </a:extLst>
          </p:cNvPr>
          <p:cNvSpPr/>
          <p:nvPr/>
        </p:nvSpPr>
        <p:spPr>
          <a:xfrm>
            <a:off x="0" y="243350"/>
            <a:ext cx="12192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7200" dirty="0">
                <a:solidFill>
                  <a:schemeClr val="bg1"/>
                </a:solidFill>
                <a:latin typeface="Arial Black" panose="020B0A04020102020204" pitchFamily="34" charset="0"/>
              </a:rPr>
              <a:t>CONFIAMOS EM TEU</a:t>
            </a:r>
            <a:br>
              <a:rPr lang="pt-BR" sz="7200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pt-BR" sz="7200" dirty="0">
                <a:solidFill>
                  <a:schemeClr val="bg1"/>
                </a:solidFill>
                <a:latin typeface="Arial Black" panose="020B0A04020102020204" pitchFamily="34" charset="0"/>
              </a:rPr>
              <a:t>INFINITO AMOR</a:t>
            </a:r>
            <a:br>
              <a:rPr lang="pt-BR" sz="7200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pt-BR" sz="7200" dirty="0">
                <a:solidFill>
                  <a:schemeClr val="bg1"/>
                </a:solidFill>
                <a:latin typeface="Arial Black" panose="020B0A04020102020204" pitchFamily="34" charset="0"/>
              </a:rPr>
              <a:t>POIS SÓ TU ÉS</a:t>
            </a:r>
            <a:br>
              <a:rPr lang="pt-BR" sz="7200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pt-BR" sz="7200" dirty="0">
                <a:solidFill>
                  <a:schemeClr val="bg1"/>
                </a:solidFill>
                <a:latin typeface="Arial Black" panose="020B0A04020102020204" pitchFamily="34" charset="0"/>
              </a:rPr>
              <a:t>O DEUS ETERNO</a:t>
            </a:r>
            <a:br>
              <a:rPr lang="pt-BR" sz="7200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pt-BR" sz="7200" dirty="0">
                <a:solidFill>
                  <a:schemeClr val="bg1"/>
                </a:solidFill>
                <a:latin typeface="Arial Black" panose="020B0A04020102020204" pitchFamily="34" charset="0"/>
              </a:rPr>
              <a:t>SOBRE TODA TERRA E CÉUS</a:t>
            </a:r>
          </a:p>
        </p:txBody>
      </p:sp>
    </p:spTree>
    <p:extLst>
      <p:ext uri="{BB962C8B-B14F-4D97-AF65-F5344CB8AC3E}">
        <p14:creationId xmlns:p14="http://schemas.microsoft.com/office/powerpoint/2010/main" val="1948210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B7047FEF-412F-4557-B9E6-28F550A53F64}"/>
              </a:ext>
            </a:extLst>
          </p:cNvPr>
          <p:cNvSpPr/>
          <p:nvPr/>
        </p:nvSpPr>
        <p:spPr>
          <a:xfrm>
            <a:off x="287383" y="240651"/>
            <a:ext cx="11403876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9600" dirty="0">
                <a:solidFill>
                  <a:schemeClr val="bg1"/>
                </a:solidFill>
                <a:latin typeface="Arial Black" panose="020B0A04020102020204" pitchFamily="34" charset="0"/>
              </a:rPr>
              <a:t>GRANDE </a:t>
            </a:r>
            <a:endParaRPr lang="pt-BR" sz="9600" dirty="0" smtClean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 algn="ctr"/>
            <a:r>
              <a:rPr lang="pt-BR" sz="96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É O SENHOR</a:t>
            </a:r>
            <a:r>
              <a:rPr lang="pt-BR" sz="9600" dirty="0">
                <a:solidFill>
                  <a:schemeClr val="bg1"/>
                </a:solidFill>
                <a:latin typeface="Arial Black" panose="020B0A04020102020204" pitchFamily="34" charset="0"/>
              </a:rPr>
              <a:t/>
            </a:r>
            <a:br>
              <a:rPr lang="pt-BR" sz="9600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pt-BR" sz="96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E MUI DIGNO DE </a:t>
            </a:r>
            <a:r>
              <a:rPr lang="pt-BR" sz="9600" dirty="0">
                <a:solidFill>
                  <a:schemeClr val="bg1"/>
                </a:solidFill>
                <a:latin typeface="Arial Black" panose="020B0A04020102020204" pitchFamily="34" charset="0"/>
              </a:rPr>
              <a:t>LOUVOR</a:t>
            </a:r>
          </a:p>
        </p:txBody>
      </p:sp>
    </p:spTree>
    <p:extLst>
      <p:ext uri="{BB962C8B-B14F-4D97-AF65-F5344CB8AC3E}">
        <p14:creationId xmlns:p14="http://schemas.microsoft.com/office/powerpoint/2010/main" val="670174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B7047FEF-412F-4557-B9E6-28F550A53F64}"/>
              </a:ext>
            </a:extLst>
          </p:cNvPr>
          <p:cNvSpPr/>
          <p:nvPr/>
        </p:nvSpPr>
        <p:spPr>
          <a:xfrm>
            <a:off x="0" y="-746974"/>
            <a:ext cx="12192000" cy="7478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</a:rPr>
              <a:t/>
            </a:r>
            <a:b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</a:rPr>
              <a:t>NA CIDADE </a:t>
            </a:r>
            <a:r>
              <a:rPr lang="pt-BR" sz="80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DO NOSSO DEUS</a:t>
            </a:r>
            <a:br>
              <a:rPr lang="pt-BR" sz="8000" dirty="0" smtClean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pt-BR" sz="80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SEU </a:t>
            </a:r>
            <a: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</a:rPr>
              <a:t>SANTO MONTE</a:t>
            </a:r>
            <a:b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</a:rPr>
              <a:t>ALEGRIA DE TODA</a:t>
            </a:r>
          </a:p>
          <a:p>
            <a:pPr algn="ctr"/>
            <a: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</a:rPr>
              <a:t> TERRA</a:t>
            </a:r>
          </a:p>
        </p:txBody>
      </p:sp>
    </p:spTree>
    <p:extLst>
      <p:ext uri="{BB962C8B-B14F-4D97-AF65-F5344CB8AC3E}">
        <p14:creationId xmlns:p14="http://schemas.microsoft.com/office/powerpoint/2010/main" val="4222851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223269"/>
            <a:ext cx="12192000" cy="5999731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</a:pPr>
            <a:r>
              <a:rPr lang="pt-BR" sz="99600" dirty="0">
                <a:solidFill>
                  <a:schemeClr val="bg1"/>
                </a:solidFill>
                <a:latin typeface="Arial Black" panose="020B0A04020102020204" pitchFamily="34" charset="0"/>
              </a:rPr>
              <a:t/>
            </a:r>
            <a:br>
              <a:rPr lang="pt-BR" sz="99600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pt-BR" sz="7200" b="0" dirty="0">
                <a:solidFill>
                  <a:schemeClr val="bg1"/>
                </a:solidFill>
                <a:latin typeface="Arial Black" panose="020B0A04020102020204" pitchFamily="34" charset="0"/>
              </a:rPr>
              <a:t>GRANDE É O SENHOR</a:t>
            </a:r>
            <a:r>
              <a:rPr lang="pt-BR" sz="48700" dirty="0">
                <a:solidFill>
                  <a:schemeClr val="bg1"/>
                </a:solidFill>
                <a:latin typeface="Arial Black" panose="020B0A04020102020204" pitchFamily="34" charset="0"/>
              </a:rPr>
              <a:t/>
            </a:r>
            <a:br>
              <a:rPr lang="pt-BR" sz="48700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pt-BR" sz="7200" b="0" dirty="0">
                <a:solidFill>
                  <a:schemeClr val="bg1"/>
                </a:solidFill>
                <a:latin typeface="Arial Black" panose="020B0A04020102020204" pitchFamily="34" charset="0"/>
              </a:rPr>
              <a:t>EM QUEM NÓS TEMOS A VITÓRIA</a:t>
            </a:r>
            <a:r>
              <a:rPr lang="pt-BR" sz="48700" dirty="0">
                <a:solidFill>
                  <a:schemeClr val="bg1"/>
                </a:solidFill>
                <a:latin typeface="Arial Black" panose="020B0A04020102020204" pitchFamily="34" charset="0"/>
              </a:rPr>
              <a:t/>
            </a:r>
            <a:br>
              <a:rPr lang="pt-BR" sz="48700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pt-BR" sz="7200" b="0" dirty="0">
                <a:solidFill>
                  <a:schemeClr val="bg1"/>
                </a:solidFill>
                <a:latin typeface="Arial Black" panose="020B0A04020102020204" pitchFamily="34" charset="0"/>
              </a:rPr>
              <a:t>E QUE NOS AJUDA</a:t>
            </a:r>
            <a:r>
              <a:rPr lang="pt-BR" sz="48700" dirty="0">
                <a:solidFill>
                  <a:schemeClr val="bg1"/>
                </a:solidFill>
                <a:latin typeface="Arial Black" panose="020B0A04020102020204" pitchFamily="34" charset="0"/>
              </a:rPr>
              <a:t/>
            </a:r>
            <a:br>
              <a:rPr lang="pt-BR" sz="48700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pt-BR" sz="7200" b="0" dirty="0">
                <a:solidFill>
                  <a:schemeClr val="bg1"/>
                </a:solidFill>
                <a:latin typeface="Arial Black" panose="020B0A04020102020204" pitchFamily="34" charset="0"/>
              </a:rPr>
              <a:t>CONTRA O INIMIGO</a:t>
            </a:r>
            <a:endParaRPr lang="pt-BR" sz="298200" i="0" dirty="0">
              <a:solidFill>
                <a:schemeClr val="bg1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023392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1000" y="-228600"/>
            <a:ext cx="11620500" cy="6451599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</a:pPr>
            <a:r>
              <a:rPr lang="pt-BR" sz="9600" b="0" dirty="0">
                <a:solidFill>
                  <a:schemeClr val="bg1"/>
                </a:solidFill>
                <a:latin typeface="Arial Black" panose="020B0A04020102020204" pitchFamily="34" charset="0"/>
              </a:rPr>
              <a:t>POR ISSO </a:t>
            </a:r>
            <a:br>
              <a:rPr lang="pt-BR" sz="9600" b="0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pt-BR" sz="9600" b="0" dirty="0">
                <a:solidFill>
                  <a:schemeClr val="bg1"/>
                </a:solidFill>
                <a:latin typeface="Arial Black" panose="020B0A04020102020204" pitchFamily="34" charset="0"/>
              </a:rPr>
              <a:t>DIANTE DELE</a:t>
            </a:r>
            <a:r>
              <a:rPr lang="pt-BR" sz="84100" dirty="0">
                <a:solidFill>
                  <a:schemeClr val="bg1"/>
                </a:solidFill>
                <a:latin typeface="Arial Black" panose="020B0A04020102020204" pitchFamily="34" charset="0"/>
              </a:rPr>
              <a:t/>
            </a:r>
            <a:br>
              <a:rPr lang="pt-BR" sz="84100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pt-BR" sz="9600" b="0" dirty="0">
                <a:solidFill>
                  <a:schemeClr val="bg1"/>
                </a:solidFill>
                <a:latin typeface="Arial Black" panose="020B0A04020102020204" pitchFamily="34" charset="0"/>
              </a:rPr>
              <a:t>NOS </a:t>
            </a:r>
            <a:br>
              <a:rPr lang="pt-BR" sz="9600" b="0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pt-BR" sz="9600" b="0" dirty="0">
                <a:solidFill>
                  <a:schemeClr val="bg1"/>
                </a:solidFill>
                <a:latin typeface="Arial Black" panose="020B0A04020102020204" pitchFamily="34" charset="0"/>
              </a:rPr>
              <a:t>PROSTRAMOS</a:t>
            </a:r>
            <a:endParaRPr lang="pt-BR" sz="400000" i="0" dirty="0">
              <a:solidFill>
                <a:schemeClr val="bg1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846725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853A71CE-02A1-4705-98C4-07C5A4BB59D9}"/>
              </a:ext>
            </a:extLst>
          </p:cNvPr>
          <p:cNvSpPr/>
          <p:nvPr/>
        </p:nvSpPr>
        <p:spPr>
          <a:xfrm>
            <a:off x="0" y="612844"/>
            <a:ext cx="12192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7200" dirty="0">
                <a:solidFill>
                  <a:schemeClr val="bg1"/>
                </a:solidFill>
                <a:latin typeface="Arial Black" panose="020B0A04020102020204" pitchFamily="34" charset="0"/>
              </a:rPr>
              <a:t>QUEREMOS O TEU</a:t>
            </a:r>
            <a:br>
              <a:rPr lang="pt-BR" sz="7200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pt-BR" sz="7200" dirty="0">
                <a:solidFill>
                  <a:schemeClr val="bg1"/>
                </a:solidFill>
                <a:latin typeface="Arial Black" panose="020B0A04020102020204" pitchFamily="34" charset="0"/>
              </a:rPr>
              <a:t>NOME ENGRANDECER</a:t>
            </a:r>
            <a:br>
              <a:rPr lang="pt-BR" sz="7200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pt-BR" sz="7200" dirty="0">
                <a:solidFill>
                  <a:schemeClr val="bg1"/>
                </a:solidFill>
                <a:latin typeface="Arial Black" panose="020B0A04020102020204" pitchFamily="34" charset="0"/>
              </a:rPr>
              <a:t>E AGRADECER-TE</a:t>
            </a:r>
            <a:br>
              <a:rPr lang="pt-BR" sz="7200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pt-BR" sz="7200" dirty="0">
                <a:solidFill>
                  <a:schemeClr val="bg1"/>
                </a:solidFill>
                <a:latin typeface="Arial Black" panose="020B0A04020102020204" pitchFamily="34" charset="0"/>
              </a:rPr>
              <a:t>POR TUA OBRA</a:t>
            </a:r>
            <a:br>
              <a:rPr lang="pt-BR" sz="7200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pt-BR" sz="7200" dirty="0">
                <a:solidFill>
                  <a:schemeClr val="bg1"/>
                </a:solidFill>
                <a:latin typeface="Arial Black" panose="020B0A04020102020204" pitchFamily="34" charset="0"/>
              </a:rPr>
              <a:t>EM NOSSA VIDA</a:t>
            </a:r>
          </a:p>
        </p:txBody>
      </p:sp>
    </p:spTree>
    <p:extLst>
      <p:ext uri="{BB962C8B-B14F-4D97-AF65-F5344CB8AC3E}">
        <p14:creationId xmlns:p14="http://schemas.microsoft.com/office/powerpoint/2010/main" val="1500140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0004E9CC-60BA-49D8-BE02-BB32C37E3943}"/>
              </a:ext>
            </a:extLst>
          </p:cNvPr>
          <p:cNvSpPr/>
          <p:nvPr/>
        </p:nvSpPr>
        <p:spPr>
          <a:xfrm>
            <a:off x="0" y="243350"/>
            <a:ext cx="12192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7200" dirty="0">
                <a:solidFill>
                  <a:schemeClr val="bg1"/>
                </a:solidFill>
                <a:latin typeface="Arial Black" panose="020B0A04020102020204" pitchFamily="34" charset="0"/>
              </a:rPr>
              <a:t>CONFIAMOS EM TEU</a:t>
            </a:r>
            <a:br>
              <a:rPr lang="pt-BR" sz="7200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pt-BR" sz="7200" dirty="0">
                <a:solidFill>
                  <a:schemeClr val="bg1"/>
                </a:solidFill>
                <a:latin typeface="Arial Black" panose="020B0A04020102020204" pitchFamily="34" charset="0"/>
              </a:rPr>
              <a:t>INFINITO AMOR</a:t>
            </a:r>
            <a:br>
              <a:rPr lang="pt-BR" sz="7200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pt-BR" sz="7200" dirty="0">
                <a:solidFill>
                  <a:schemeClr val="bg1"/>
                </a:solidFill>
                <a:latin typeface="Arial Black" panose="020B0A04020102020204" pitchFamily="34" charset="0"/>
              </a:rPr>
              <a:t>POIS SÓ TU ÉS</a:t>
            </a:r>
            <a:br>
              <a:rPr lang="pt-BR" sz="7200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pt-BR" sz="7200" dirty="0">
                <a:solidFill>
                  <a:schemeClr val="bg1"/>
                </a:solidFill>
                <a:latin typeface="Arial Black" panose="020B0A04020102020204" pitchFamily="34" charset="0"/>
              </a:rPr>
              <a:t>O DEUS ETERNO</a:t>
            </a:r>
            <a:br>
              <a:rPr lang="pt-BR" sz="7200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pt-BR" sz="7200" dirty="0">
                <a:solidFill>
                  <a:schemeClr val="bg1"/>
                </a:solidFill>
                <a:latin typeface="Arial Black" panose="020B0A04020102020204" pitchFamily="34" charset="0"/>
              </a:rPr>
              <a:t>SOBRE TODA TERRA E CÉUS</a:t>
            </a:r>
          </a:p>
        </p:txBody>
      </p:sp>
    </p:spTree>
    <p:extLst>
      <p:ext uri="{BB962C8B-B14F-4D97-AF65-F5344CB8AC3E}">
        <p14:creationId xmlns:p14="http://schemas.microsoft.com/office/powerpoint/2010/main" val="4088041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B7047FEF-412F-4557-B9E6-28F550A53F64}"/>
              </a:ext>
            </a:extLst>
          </p:cNvPr>
          <p:cNvSpPr/>
          <p:nvPr/>
        </p:nvSpPr>
        <p:spPr>
          <a:xfrm>
            <a:off x="-228599" y="388334"/>
            <a:ext cx="121920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/>
            <a:r>
              <a:rPr lang="pt-BR" sz="9600" dirty="0">
                <a:solidFill>
                  <a:schemeClr val="bg1"/>
                </a:solidFill>
                <a:latin typeface="Arial Black" panose="020B0A04020102020204" pitchFamily="34" charset="0"/>
              </a:rPr>
              <a:t>GRANDE </a:t>
            </a:r>
            <a:endParaRPr lang="pt-BR" sz="9600" dirty="0" smtClean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 lvl="1" algn="ctr"/>
            <a:r>
              <a:rPr lang="pt-BR" sz="96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É </a:t>
            </a:r>
            <a:r>
              <a:rPr lang="pt-BR" sz="9600" dirty="0">
                <a:solidFill>
                  <a:schemeClr val="bg1"/>
                </a:solidFill>
                <a:latin typeface="Arial Black" panose="020B0A04020102020204" pitchFamily="34" charset="0"/>
              </a:rPr>
              <a:t>O SENHOR</a:t>
            </a:r>
            <a:br>
              <a:rPr lang="pt-BR" sz="9600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pt-BR" sz="9600" dirty="0">
                <a:solidFill>
                  <a:schemeClr val="bg1"/>
                </a:solidFill>
                <a:latin typeface="Arial Black" panose="020B0A04020102020204" pitchFamily="34" charset="0"/>
              </a:rPr>
              <a:t>E MUI DIGNO DE LOUVOR</a:t>
            </a:r>
          </a:p>
        </p:txBody>
      </p:sp>
    </p:spTree>
    <p:extLst>
      <p:ext uri="{BB962C8B-B14F-4D97-AF65-F5344CB8AC3E}">
        <p14:creationId xmlns:p14="http://schemas.microsoft.com/office/powerpoint/2010/main" val="1652919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B7047FEF-412F-4557-B9E6-28F550A53F64}"/>
              </a:ext>
            </a:extLst>
          </p:cNvPr>
          <p:cNvSpPr/>
          <p:nvPr/>
        </p:nvSpPr>
        <p:spPr>
          <a:xfrm>
            <a:off x="0" y="-746974"/>
            <a:ext cx="12192000" cy="7478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</a:rPr>
              <a:t/>
            </a:r>
            <a:b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</a:rPr>
              <a:t>NA CIDADE DO NOSSO DEUS</a:t>
            </a:r>
            <a:b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</a:rPr>
              <a:t>SEU SANTO MONTE</a:t>
            </a:r>
            <a:b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</a:rPr>
              <a:t>ALEGRIA DE TODA</a:t>
            </a:r>
          </a:p>
          <a:p>
            <a:pPr algn="ctr"/>
            <a: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</a:rPr>
              <a:t> TERRA</a:t>
            </a:r>
          </a:p>
        </p:txBody>
      </p:sp>
    </p:spTree>
    <p:extLst>
      <p:ext uri="{BB962C8B-B14F-4D97-AF65-F5344CB8AC3E}">
        <p14:creationId xmlns:p14="http://schemas.microsoft.com/office/powerpoint/2010/main" val="1525400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ontuação da música 16x9">
  <a:themeElements>
    <a:clrScheme name="MusicScore">
      <a:dk1>
        <a:sysClr val="windowText" lastClr="000000"/>
      </a:dk1>
      <a:lt1>
        <a:sysClr val="window" lastClr="FFFFFF"/>
      </a:lt1>
      <a:dk2>
        <a:srgbClr val="58595B"/>
      </a:dk2>
      <a:lt2>
        <a:srgbClr val="CCCECF"/>
      </a:lt2>
      <a:accent1>
        <a:srgbClr val="983700"/>
      </a:accent1>
      <a:accent2>
        <a:srgbClr val="CB933C"/>
      </a:accent2>
      <a:accent3>
        <a:srgbClr val="613D15"/>
      </a:accent3>
      <a:accent4>
        <a:srgbClr val="47405D"/>
      </a:accent4>
      <a:accent5>
        <a:srgbClr val="4E5C48"/>
      </a:accent5>
      <a:accent6>
        <a:srgbClr val="948A77"/>
      </a:accent6>
      <a:hlink>
        <a:srgbClr val="CB933C"/>
      </a:hlink>
      <a:folHlink>
        <a:srgbClr val="A6A6A6"/>
      </a:folHlink>
    </a:clrScheme>
    <a:fontScheme name="Garamond-Calibri">
      <a:majorFont>
        <a:latin typeface="Garamond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usic Score_16x9_TP103896547" id="{07F92D71-5766-46BB-9F56-E59888A1AF9F}" vid="{B1A69AB5-2913-49A3-AF6B-94687A05C29E}"/>
    </a:ext>
  </a:extLst>
</a:theme>
</file>

<file path=ppt/theme/theme2.xml><?xml version="1.0" encoding="utf-8"?>
<a:theme xmlns:a="http://schemas.openxmlformats.org/drawingml/2006/main" name="Office Theme">
  <a:themeElements>
    <a:clrScheme name="MusicScore">
      <a:dk1>
        <a:sysClr val="windowText" lastClr="000000"/>
      </a:dk1>
      <a:lt1>
        <a:sysClr val="window" lastClr="FFFFFF"/>
      </a:lt1>
      <a:dk2>
        <a:srgbClr val="58595B"/>
      </a:dk2>
      <a:lt2>
        <a:srgbClr val="CCCECF"/>
      </a:lt2>
      <a:accent1>
        <a:srgbClr val="983700"/>
      </a:accent1>
      <a:accent2>
        <a:srgbClr val="CB933C"/>
      </a:accent2>
      <a:accent3>
        <a:srgbClr val="613D15"/>
      </a:accent3>
      <a:accent4>
        <a:srgbClr val="47405D"/>
      </a:accent4>
      <a:accent5>
        <a:srgbClr val="4E5C48"/>
      </a:accent5>
      <a:accent6>
        <a:srgbClr val="948A77"/>
      </a:accent6>
      <a:hlink>
        <a:srgbClr val="CB933C"/>
      </a:hlink>
      <a:folHlink>
        <a:srgbClr val="A6A6A6"/>
      </a:folHlink>
    </a:clrScheme>
    <a:fontScheme name="Garamond-Calibri">
      <a:majorFont>
        <a:latin typeface="Garamond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MusicScore">
      <a:dk1>
        <a:sysClr val="windowText" lastClr="000000"/>
      </a:dk1>
      <a:lt1>
        <a:sysClr val="window" lastClr="FFFFFF"/>
      </a:lt1>
      <a:dk2>
        <a:srgbClr val="58595B"/>
      </a:dk2>
      <a:lt2>
        <a:srgbClr val="CCCECF"/>
      </a:lt2>
      <a:accent1>
        <a:srgbClr val="983700"/>
      </a:accent1>
      <a:accent2>
        <a:srgbClr val="CB933C"/>
      </a:accent2>
      <a:accent3>
        <a:srgbClr val="613D15"/>
      </a:accent3>
      <a:accent4>
        <a:srgbClr val="47405D"/>
      </a:accent4>
      <a:accent5>
        <a:srgbClr val="4E5C48"/>
      </a:accent5>
      <a:accent6>
        <a:srgbClr val="948A77"/>
      </a:accent6>
      <a:hlink>
        <a:srgbClr val="CB933C"/>
      </a:hlink>
      <a:folHlink>
        <a:srgbClr val="A6A6A6"/>
      </a:folHlink>
    </a:clrScheme>
    <a:fontScheme name="Garamond-Calibri">
      <a:majorFont>
        <a:latin typeface="Garamond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4EC901FB-3D01-46BE-ABAA-611ABC65E96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de música (design de clave de sol)</Template>
  <TotalTime>0</TotalTime>
  <Words>35</Words>
  <Application>Microsoft Office PowerPoint</Application>
  <PresentationFormat>Widescreen</PresentationFormat>
  <Paragraphs>20</Paragraphs>
  <Slides>15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1" baseType="lpstr">
      <vt:lpstr>Aharoni</vt:lpstr>
      <vt:lpstr>Arial</vt:lpstr>
      <vt:lpstr>Arial Black</vt:lpstr>
      <vt:lpstr>Calibri</vt:lpstr>
      <vt:lpstr>Garamond</vt:lpstr>
      <vt:lpstr>Pontuação da música 16x9</vt:lpstr>
      <vt:lpstr>GRANDE É O SENHOR ADHEMAR DE CAMPOS AAAAAAAKFFVF</vt:lpstr>
      <vt:lpstr>Apresentação do PowerPoint</vt:lpstr>
      <vt:lpstr>Apresentação do PowerPoint</vt:lpstr>
      <vt:lpstr> GRANDE É O SENHOR EM QUEM NÓS TEMOS A VITÓRIA E QUE NOS AJUDA CONTRA O INIMIGO</vt:lpstr>
      <vt:lpstr>POR ISSO  DIANTE DELE NOS  PROSTRAMOS</vt:lpstr>
      <vt:lpstr>Apresentação do PowerPoint</vt:lpstr>
      <vt:lpstr>Apresentação do PowerPoint</vt:lpstr>
      <vt:lpstr>Apresentação do PowerPoint</vt:lpstr>
      <vt:lpstr>Apresentação do PowerPoint</vt:lpstr>
      <vt:lpstr> GRANDE É O SENHOR EM QUEM NÓS TEMOS A VITÓRIA E QUE NOS AJUDA CONTRA O INIMIGO</vt:lpstr>
      <vt:lpstr>POR ISSO  DIANTE DELE NOS  PROSTRAMOS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2015-09-13T02:50:19Z</dcterms:created>
  <dcterms:modified xsi:type="dcterms:W3CDTF">2022-07-24T20:04:48Z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TC038965509991</vt:lpwstr>
  </property>
</Properties>
</file>