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880-78F2-4052-A249-6AB784366F47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C943-2A04-4938-8C1A-D0F292E95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36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880-78F2-4052-A249-6AB784366F47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C943-2A04-4938-8C1A-D0F292E95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6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880-78F2-4052-A249-6AB784366F47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C943-2A04-4938-8C1A-D0F292E95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2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880-78F2-4052-A249-6AB784366F47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C943-2A04-4938-8C1A-D0F292E95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22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880-78F2-4052-A249-6AB784366F47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C943-2A04-4938-8C1A-D0F292E95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60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880-78F2-4052-A249-6AB784366F47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C943-2A04-4938-8C1A-D0F292E95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75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880-78F2-4052-A249-6AB784366F47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C943-2A04-4938-8C1A-D0F292E95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11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880-78F2-4052-A249-6AB784366F47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C943-2A04-4938-8C1A-D0F292E95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22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880-78F2-4052-A249-6AB784366F47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C943-2A04-4938-8C1A-D0F292E95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27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880-78F2-4052-A249-6AB784366F47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C943-2A04-4938-8C1A-D0F292E95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14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880-78F2-4052-A249-6AB784366F47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C943-2A04-4938-8C1A-D0F292E95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95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C880-78F2-4052-A249-6AB784366F47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C943-2A04-4938-8C1A-D0F292E95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12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HÁ PODER NO SANGUE DE JESUS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973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HARPA CRISTÃ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2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000" y="98336"/>
            <a:ext cx="118745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TEU PECADO TU QUERES DEIXAR?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 SANGUE HÁ PODER, SIM, HÁ PODER;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QUERES DO MAL A VITÓRIA GANHAR?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 SANGUE TEM ESTE PODER!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8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500" y="0"/>
            <a:ext cx="11671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HÁ PODER, SIM, FORÇA E VIGOR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NESTE SANGUE DE JESUS;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HÁ PODER, SIM, NO BOM SALVADOR;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OH! CONFIA NO CRISTO DA CRUZ.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0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123736"/>
            <a:ext cx="11430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QUERES OS VÍCIOS ABANDONAR?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 SANGUE HÁ PODER, SIM, HÁ PODER;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CONFIA EM CRISTO PARA TE CURAR;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 SANGUE TEM ESTE PODER!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33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174536"/>
            <a:ext cx="11531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OH! PARALÍTICO, QUERES ANDAR?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 SANGUE HÁ PODER, SIM, HÁ PODER;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FAZER-TE TAMBÉM CAMINHAR,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 SANGUE TEM ESSE PODER!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0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00" y="136436"/>
            <a:ext cx="11709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QUERES PUREZA PRÁ TEU CORAÇÃO?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 SANGUE HÁ PODER, SIM, HÁ PODER;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LEALDADE, MAIS CONSAGRAÇÃO,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 SANGUE TEM ESTE PODER!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60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8900" y="136436"/>
            <a:ext cx="113411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QUERES DE CRISTO A MENSAGEM LEVAR?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 SANGUE HÁ PODER, SIM, HÁ PODER;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QUERES CO'OS ANJOS, NA GLÓRIA CANTAR?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 SANGUE TEM ESTE PODER!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873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HÁ PODER NO SANGUE DE JESUS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 poder no sangue de jesus</dc:title>
  <dc:creator>Carlinhos Lemos</dc:creator>
  <cp:lastModifiedBy>Carlinhos Lemos</cp:lastModifiedBy>
  <cp:revision>2</cp:revision>
  <dcterms:created xsi:type="dcterms:W3CDTF">2022-07-03T00:30:35Z</dcterms:created>
  <dcterms:modified xsi:type="dcterms:W3CDTF">2022-07-03T00:39:00Z</dcterms:modified>
</cp:coreProperties>
</file>