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004643" y="116632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INVOCA-ME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TRAZENDO A ARCA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305068"/>
            <a:ext cx="10945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INVOCA-ME E TE RESPONDEREI, CONFIA, DESCANÇA O CORAÇÃO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305068"/>
            <a:ext cx="10945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PORQUE EU BEM SEI, O QUE PENSO DE TI, ESPERA E TE DAREI O MELHOR</a:t>
            </a:r>
          </a:p>
        </p:txBody>
      </p:sp>
    </p:spTree>
    <p:extLst>
      <p:ext uri="{BB962C8B-B14F-4D97-AF65-F5344CB8AC3E}">
        <p14:creationId xmlns:p14="http://schemas.microsoft.com/office/powerpoint/2010/main" val="20328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1052736"/>
            <a:ext cx="10945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NAS ONDAS BRAVIAS DO MAR, SOSSEGA A TUA ALMA</a:t>
            </a:r>
          </a:p>
        </p:txBody>
      </p:sp>
    </p:spTree>
    <p:extLst>
      <p:ext uri="{BB962C8B-B14F-4D97-AF65-F5344CB8AC3E}">
        <p14:creationId xmlns:p14="http://schemas.microsoft.com/office/powerpoint/2010/main" val="1109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920621"/>
            <a:ext cx="10945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SOU O SENHOR QUE TE CURA, JEOVÁ RAFÁ O TEU DEUS</a:t>
            </a:r>
          </a:p>
        </p:txBody>
      </p:sp>
    </p:spTree>
    <p:extLst>
      <p:ext uri="{BB962C8B-B14F-4D97-AF65-F5344CB8AC3E}">
        <p14:creationId xmlns:p14="http://schemas.microsoft.com/office/powerpoint/2010/main" val="33212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050" y="1536174"/>
            <a:ext cx="124934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 CUIDA DE TI E NUNCA TE ABANDONAREI</a:t>
            </a:r>
          </a:p>
        </p:txBody>
      </p:sp>
    </p:spTree>
    <p:extLst>
      <p:ext uri="{BB962C8B-B14F-4D97-AF65-F5344CB8AC3E}">
        <p14:creationId xmlns:p14="http://schemas.microsoft.com/office/powerpoint/2010/main" val="775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674400"/>
            <a:ext cx="109452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PONHA TUA FÉ EM MEU NOME, E FAZ UMA PROVA DE MIM </a:t>
            </a:r>
          </a:p>
        </p:txBody>
      </p:sp>
    </p:spTree>
    <p:extLst>
      <p:ext uri="{BB962C8B-B14F-4D97-AF65-F5344CB8AC3E}">
        <p14:creationId xmlns:p14="http://schemas.microsoft.com/office/powerpoint/2010/main" val="300801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920621"/>
            <a:ext cx="10945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TUA ORAÇÃO EU JÁ RECEBI, E TE RESPONDEREI COM PODER </a:t>
            </a:r>
          </a:p>
        </p:txBody>
      </p:sp>
    </p:spTree>
    <p:extLst>
      <p:ext uri="{BB962C8B-B14F-4D97-AF65-F5344CB8AC3E}">
        <p14:creationId xmlns:p14="http://schemas.microsoft.com/office/powerpoint/2010/main" val="12839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8179" y="920621"/>
            <a:ext cx="10945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CONFIA, ESPERA, ESTOU CONTIGO, NUNCA TE ABADONAREI </a:t>
            </a:r>
          </a:p>
        </p:txBody>
      </p:sp>
    </p:spTree>
    <p:extLst>
      <p:ext uri="{BB962C8B-B14F-4D97-AF65-F5344CB8AC3E}">
        <p14:creationId xmlns:p14="http://schemas.microsoft.com/office/powerpoint/2010/main" val="36351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97</Words>
  <Application>Microsoft Office PowerPoint</Application>
  <PresentationFormat>Personalizar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38</cp:revision>
  <dcterms:created xsi:type="dcterms:W3CDTF">2016-06-03T20:54:36Z</dcterms:created>
  <dcterms:modified xsi:type="dcterms:W3CDTF">2018-10-03T19:00:52Z</dcterms:modified>
</cp:coreProperties>
</file>