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51" y="6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7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590638" y="274639"/>
            <a:ext cx="3907363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68547" y="274639"/>
            <a:ext cx="11512064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5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68547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788286" y="1600201"/>
            <a:ext cx="770971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18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2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5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1327-A313-4516-AA4C-4A570FBEED76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B497-081F-44FC-AEFB-152AF67484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312344" y="620688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         JÓ</a:t>
            </a:r>
          </a:p>
          <a:p>
            <a:pPr algn="ctr"/>
            <a:r>
              <a:rPr lang="pt-BR" sz="4400" b="1" dirty="0">
                <a:latin typeface="Arial Black" panose="020B0A04020102020204" pitchFamily="34" charset="0"/>
                <a:cs typeface="Aharoni" pitchFamily="2" charset="-79"/>
              </a:rPr>
              <a:t>MIDIAN LIMA</a:t>
            </a:r>
          </a:p>
        </p:txBody>
      </p:sp>
    </p:spTree>
    <p:extLst>
      <p:ext uri="{BB962C8B-B14F-4D97-AF65-F5344CB8AC3E}">
        <p14:creationId xmlns:p14="http://schemas.microsoft.com/office/powerpoint/2010/main" val="238538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93" y="764704"/>
            <a:ext cx="124933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O ADORO PELO QUE ELE É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SOU DELE, TUDO É DELE</a:t>
            </a:r>
          </a:p>
        </p:txBody>
      </p:sp>
    </p:spTree>
    <p:extLst>
      <p:ext uri="{BB962C8B-B14F-4D97-AF65-F5344CB8AC3E}">
        <p14:creationId xmlns:p14="http://schemas.microsoft.com/office/powerpoint/2010/main" val="218713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260648"/>
            <a:ext cx="11737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JÓ, VOCÊ NÃO TEM MOTIVOS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PERDEU OS SEUS BENS, SEUS FILHOS, OS SEUS AMIGOS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O QUE VOCÊ VAI FAZER?</a:t>
            </a:r>
          </a:p>
        </p:txBody>
      </p:sp>
    </p:spTree>
    <p:extLst>
      <p:ext uri="{BB962C8B-B14F-4D97-AF65-F5344CB8AC3E}">
        <p14:creationId xmlns:p14="http://schemas.microsoft.com/office/powerpoint/2010/main" val="332965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8149" y="674400"/>
            <a:ext cx="114852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EU VOU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SIMPLESMENTE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VOU ADORAR</a:t>
            </a:r>
          </a:p>
        </p:txBody>
      </p:sp>
    </p:spTree>
    <p:extLst>
      <p:ext uri="{BB962C8B-B14F-4D97-AF65-F5344CB8AC3E}">
        <p14:creationId xmlns:p14="http://schemas.microsoft.com/office/powerpoint/2010/main" val="279687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6672"/>
            <a:ext cx="124214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ME DEU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TOMOU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BENDITO SEJA O NOME DO SENHOR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ELE A GLÓRIA, A ELE A HONRA E O LOUVOR</a:t>
            </a:r>
          </a:p>
        </p:txBody>
      </p:sp>
    </p:spTree>
    <p:extLst>
      <p:ext uri="{BB962C8B-B14F-4D97-AF65-F5344CB8AC3E}">
        <p14:creationId xmlns:p14="http://schemas.microsoft.com/office/powerpoint/2010/main" val="195911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674400"/>
            <a:ext cx="117373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GLÓRIA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HONRA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 ELE A HONRA</a:t>
            </a:r>
          </a:p>
        </p:txBody>
      </p:sp>
    </p:spTree>
    <p:extLst>
      <p:ext uri="{BB962C8B-B14F-4D97-AF65-F5344CB8AC3E}">
        <p14:creationId xmlns:p14="http://schemas.microsoft.com/office/powerpoint/2010/main" val="143749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4203" y="1844824"/>
            <a:ext cx="11989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A ELE A GLÓRIA A ELE A HONRA A ELE A GLÓRIA</a:t>
            </a:r>
          </a:p>
          <a:p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PRA SEMPRE, AMÉM</a:t>
            </a:r>
          </a:p>
          <a:p>
            <a:r>
              <a:rPr lang="pt-BR" sz="5400" b="1" dirty="0">
                <a:latin typeface="Arial Black" panose="020B0A04020102020204" pitchFamily="34" charset="0"/>
                <a:cs typeface="Aharoni" pitchFamily="2" charset="-79"/>
              </a:rPr>
              <a:t>AMÉM!</a:t>
            </a:r>
          </a:p>
        </p:txBody>
      </p:sp>
    </p:spTree>
    <p:extLst>
      <p:ext uri="{BB962C8B-B14F-4D97-AF65-F5344CB8AC3E}">
        <p14:creationId xmlns:p14="http://schemas.microsoft.com/office/powerpoint/2010/main" val="156938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476672"/>
            <a:ext cx="11737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ME DEU,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TOMOU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BENDITO SEJA O NOME DO SENHOR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ELE A GLÓRIA, A ELE A HONRA E O LOUVOR</a:t>
            </a:r>
          </a:p>
        </p:txBody>
      </p:sp>
    </p:spTree>
    <p:extLst>
      <p:ext uri="{BB962C8B-B14F-4D97-AF65-F5344CB8AC3E}">
        <p14:creationId xmlns:p14="http://schemas.microsoft.com/office/powerpoint/2010/main" val="31150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4123" y="260648"/>
            <a:ext cx="117373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JÓ, COMO PODE AINDA ADORAR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SE NÃO TEM MOTIVOS PRA CANTAR?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ABANDONA ESSE DEUS E MORRE </a:t>
            </a:r>
          </a:p>
        </p:txBody>
      </p:sp>
    </p:spTree>
    <p:extLst>
      <p:ext uri="{BB962C8B-B14F-4D97-AF65-F5344CB8AC3E}">
        <p14:creationId xmlns:p14="http://schemas.microsoft.com/office/powerpoint/2010/main" val="7180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124744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MAS NÃO O ADORO PELO QUE ELE FAZ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NEM MENOS POR BENS MATERIAIS</a:t>
            </a:r>
          </a:p>
        </p:txBody>
      </p:sp>
    </p:spTree>
    <p:extLst>
      <p:ext uri="{BB962C8B-B14F-4D97-AF65-F5344CB8AC3E}">
        <p14:creationId xmlns:p14="http://schemas.microsoft.com/office/powerpoint/2010/main" val="48734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4093" y="674400"/>
            <a:ext cx="124933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O ADORO PELO QUE ELE É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SOU DELE, TUDO É DELE</a:t>
            </a:r>
          </a:p>
        </p:txBody>
      </p:sp>
    </p:spTree>
    <p:extLst>
      <p:ext uri="{BB962C8B-B14F-4D97-AF65-F5344CB8AC3E}">
        <p14:creationId xmlns:p14="http://schemas.microsoft.com/office/powerpoint/2010/main" val="26933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260648"/>
            <a:ext cx="117373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JÓ, VOCÊ NÃO TEM MOTIVOS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PERDEU OS SEUS BENS, SEUS FILHOS, OS SEUS AMIGOS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O QUE VOCÊ VAI FAZER?</a:t>
            </a:r>
          </a:p>
        </p:txBody>
      </p:sp>
    </p:spTree>
    <p:extLst>
      <p:ext uri="{BB962C8B-B14F-4D97-AF65-F5344CB8AC3E}">
        <p14:creationId xmlns:p14="http://schemas.microsoft.com/office/powerpoint/2010/main" val="173376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8149" y="674400"/>
            <a:ext cx="114852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 EU VOU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SIMPLESMENTE ADORAR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EU VOU ADORAR</a:t>
            </a:r>
          </a:p>
        </p:txBody>
      </p:sp>
    </p:spTree>
    <p:extLst>
      <p:ext uri="{BB962C8B-B14F-4D97-AF65-F5344CB8AC3E}">
        <p14:creationId xmlns:p14="http://schemas.microsoft.com/office/powerpoint/2010/main" val="13441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335845"/>
            <a:ext cx="126015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ME DEU, 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DEUS TOMOU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BENDITO SEJA O NOME DO SENHOR</a:t>
            </a:r>
          </a:p>
          <a:p>
            <a:pPr algn="ctr"/>
            <a:r>
              <a:rPr lang="pt-BR" sz="6600" b="1" dirty="0">
                <a:latin typeface="Arial Black" panose="020B0A04020102020204" pitchFamily="34" charset="0"/>
                <a:cs typeface="Aharoni" pitchFamily="2" charset="-79"/>
              </a:rPr>
              <a:t>A ELE A GLÓRIA, A ELE A HONRA E O LOUVOR</a:t>
            </a:r>
          </a:p>
        </p:txBody>
      </p:sp>
    </p:spTree>
    <p:extLst>
      <p:ext uri="{BB962C8B-B14F-4D97-AF65-F5344CB8AC3E}">
        <p14:creationId xmlns:p14="http://schemas.microsoft.com/office/powerpoint/2010/main" val="249255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2135" y="117693"/>
            <a:ext cx="117373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JÓ, COMO PODE AINDA ADORAR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SE NÃO TEM MOTIVOS PRA CANTAR?</a:t>
            </a:r>
          </a:p>
          <a:p>
            <a:pPr algn="ctr"/>
            <a:r>
              <a:rPr lang="pt-BR" sz="7200" b="1" dirty="0">
                <a:latin typeface="Arial Black" panose="020B0A04020102020204" pitchFamily="34" charset="0"/>
                <a:cs typeface="Aharoni" pitchFamily="2" charset="-79"/>
              </a:rPr>
              <a:t>ABANDONA ESSE DEUS E MORRE </a:t>
            </a:r>
          </a:p>
        </p:txBody>
      </p:sp>
    </p:spTree>
    <p:extLst>
      <p:ext uri="{BB962C8B-B14F-4D97-AF65-F5344CB8AC3E}">
        <p14:creationId xmlns:p14="http://schemas.microsoft.com/office/powerpoint/2010/main" val="17291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052736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 MAS NÃO O ADORO PELO QUE ELE FAZ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NEM MENOS POR BENS MATERIAIS</a:t>
            </a:r>
          </a:p>
        </p:txBody>
      </p:sp>
    </p:spTree>
    <p:extLst>
      <p:ext uri="{BB962C8B-B14F-4D97-AF65-F5344CB8AC3E}">
        <p14:creationId xmlns:p14="http://schemas.microsoft.com/office/powerpoint/2010/main" val="2115643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265</Words>
  <Application>Microsoft Office PowerPoint</Application>
  <PresentationFormat>Personalizar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Wanderson Almeida</cp:lastModifiedBy>
  <cp:revision>31</cp:revision>
  <dcterms:created xsi:type="dcterms:W3CDTF">2016-06-03T20:54:36Z</dcterms:created>
  <dcterms:modified xsi:type="dcterms:W3CDTF">2023-06-18T21:40:14Z</dcterms:modified>
</cp:coreProperties>
</file>