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210" y="60"/>
      </p:cViewPr>
      <p:guideLst>
        <p:guide orient="horz" pos="2160"/>
        <p:guide pos="39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1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8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EAC-23CD-4134-B2EE-EED0990467C8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131" y="0"/>
            <a:ext cx="12052414" cy="1368152"/>
          </a:xfrm>
        </p:spPr>
        <p:txBody>
          <a:bodyPr>
            <a:no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JESUS CRISTO MUDOU MEU VIVER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96731" y="1052736"/>
            <a:ext cx="8821103" cy="175260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34463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JESUS CRISTO MUDOU MEU VIVER </a:t>
            </a:r>
          </a:p>
        </p:txBody>
      </p:sp>
    </p:spTree>
    <p:extLst>
      <p:ext uri="{BB962C8B-B14F-4D97-AF65-F5344CB8AC3E}">
        <p14:creationId xmlns:p14="http://schemas.microsoft.com/office/powerpoint/2010/main" val="14388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É A LUZ QUE ILUMINA MEU SER</a:t>
            </a:r>
          </a:p>
        </p:txBody>
      </p:sp>
    </p:spTree>
    <p:extLst>
      <p:ext uri="{BB962C8B-B14F-4D97-AF65-F5344CB8AC3E}">
        <p14:creationId xmlns:p14="http://schemas.microsoft.com/office/powerpoint/2010/main" val="17442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JESUS CRISTO MUDOU MEU VIVER</a:t>
            </a:r>
          </a:p>
        </p:txBody>
      </p:sp>
    </p:spTree>
    <p:extLst>
      <p:ext uri="{BB962C8B-B14F-4D97-AF65-F5344CB8AC3E}">
        <p14:creationId xmlns:p14="http://schemas.microsoft.com/office/powerpoint/2010/main" val="37874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166842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DIFERENTE HOJE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É O MEU CORAÇÃO </a:t>
            </a:r>
          </a:p>
        </p:txBody>
      </p:sp>
    </p:spTree>
    <p:extLst>
      <p:ext uri="{BB962C8B-B14F-4D97-AF65-F5344CB8AC3E}">
        <p14:creationId xmlns:p14="http://schemas.microsoft.com/office/powerpoint/2010/main" val="17427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905506"/>
            <a:ext cx="121067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CRISTO DEU-ME PAZ E PERDÃO</a:t>
            </a:r>
          </a:p>
        </p:txBody>
      </p:sp>
    </p:spTree>
    <p:extLst>
      <p:ext uri="{BB962C8B-B14F-4D97-AF65-F5344CB8AC3E}">
        <p14:creationId xmlns:p14="http://schemas.microsoft.com/office/powerpoint/2010/main" val="12146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268760"/>
            <a:ext cx="12106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  <a:cs typeface="Aharoni" pitchFamily="2" charset="-79"/>
              </a:rPr>
              <a:t>DIFERENTE HOJE É O MEU CORAÇÃO </a:t>
            </a:r>
          </a:p>
        </p:txBody>
      </p:sp>
    </p:spTree>
    <p:extLst>
      <p:ext uri="{BB962C8B-B14F-4D97-AF65-F5344CB8AC3E}">
        <p14:creationId xmlns:p14="http://schemas.microsoft.com/office/powerpoint/2010/main" val="23524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39973" y="-17083"/>
            <a:ext cx="1368152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O AMOR SÓ CONHECIA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EM CANÇÕES QUE FALAVAM DE ILUSÕES </a:t>
            </a:r>
          </a:p>
        </p:txBody>
      </p:sp>
    </p:spTree>
    <p:extLst>
      <p:ext uri="{BB962C8B-B14F-4D97-AF65-F5344CB8AC3E}">
        <p14:creationId xmlns:p14="http://schemas.microsoft.com/office/powerpoint/2010/main" val="27544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96117" y="305068"/>
            <a:ext cx="1379380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MAS TUDO AGORA É DIFERENTE, CRISTO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FALA A TODA GENTE,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POIS CRISTO DEU-ME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SEU AMOR. </a:t>
            </a:r>
          </a:p>
        </p:txBody>
      </p:sp>
    </p:spTree>
    <p:extLst>
      <p:ext uri="{BB962C8B-B14F-4D97-AF65-F5344CB8AC3E}">
        <p14:creationId xmlns:p14="http://schemas.microsoft.com/office/powerpoint/2010/main" val="37157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69</Words>
  <Application>Microsoft Office PowerPoint</Application>
  <PresentationFormat>Personalizar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Tema do Office</vt:lpstr>
      <vt:lpstr>JESUS CRISTO MUDOU MEU VIVER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CRISTO MUDOU MEU VIVER</dc:title>
  <dc:creator>Marcio</dc:creator>
  <cp:lastModifiedBy>Carlinhos Lemos</cp:lastModifiedBy>
  <cp:revision>5</cp:revision>
  <dcterms:created xsi:type="dcterms:W3CDTF">2016-06-01T19:41:31Z</dcterms:created>
  <dcterms:modified xsi:type="dcterms:W3CDTF">2022-09-04T19:46:30Z</dcterms:modified>
</cp:coreProperties>
</file>