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60157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0" autoAdjust="0"/>
  </p:normalViewPr>
  <p:slideViewPr>
    <p:cSldViewPr>
      <p:cViewPr varScale="1">
        <p:scale>
          <a:sx n="72" d="100"/>
          <a:sy n="72" d="100"/>
        </p:scale>
        <p:origin x="564" y="78"/>
      </p:cViewPr>
      <p:guideLst>
        <p:guide orient="horz" pos="2160"/>
        <p:guide pos="2880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85223" y="2209800"/>
            <a:ext cx="9871234" cy="11430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00262" y="3505200"/>
            <a:ext cx="8821103" cy="10668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pt-BR" noProof="0"/>
              <a:t>Clique para editar o estilo do subtítulo mestre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45118" y="6096000"/>
            <a:ext cx="2625328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305538" y="6096000"/>
            <a:ext cx="3990499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31129" y="6096000"/>
            <a:ext cx="2625328" cy="381000"/>
          </a:xfrm>
        </p:spPr>
        <p:txBody>
          <a:bodyPr/>
          <a:lstStyle>
            <a:lvl1pPr>
              <a:defRPr/>
            </a:lvl1pPr>
          </a:lstStyle>
          <a:p>
            <a:fld id="{2FC4DD87-DCFD-4025-947D-17D29E00D0F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5E180-3966-42FD-89B6-A26D1F28D04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34954" y="1295400"/>
            <a:ext cx="2651581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0210" y="1295400"/>
            <a:ext cx="7744718" cy="49530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4A7913-1D67-4B43-97D0-A94FEF1F139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69CEA-F2AC-4574-8321-51E7E0001822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9DF8C-57A6-4356-8209-53F24D694B4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1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80210" y="2286000"/>
            <a:ext cx="519815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8386" y="2286000"/>
            <a:ext cx="519815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8D5A6-43E9-49BB-8D31-26A820FC776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0AD81-3636-4246-A3BD-88F31B48A27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0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E255D-3FAD-45F2-B788-065DA38263D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B6241-9F15-4FB8-AAF8-818F99E683A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6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C0CC2-A555-4F84-9C02-CF1F78F3B11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1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6E8D7-E622-49CB-847C-CAF0301D498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5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80210" y="1295400"/>
            <a:ext cx="10606326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80210" y="2286000"/>
            <a:ext cx="10606326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0053" y="6324600"/>
            <a:ext cx="262532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10551" y="6324600"/>
            <a:ext cx="3990499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61208" y="6324600"/>
            <a:ext cx="262532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DEBD09C-C152-429E-BE3C-7BD117F85317}" type="slidenum">
              <a:rPr lang="en-US"/>
              <a:pPr/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5848" y="-1251520"/>
            <a:ext cx="12354185" cy="5184576"/>
          </a:xfrm>
        </p:spPr>
        <p:txBody>
          <a:bodyPr/>
          <a:lstStyle/>
          <a:p>
            <a:pPr algn="r"/>
            <a:r>
              <a:rPr lang="pt-BR" sz="66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JESUS, FILHO DE DEUS</a:t>
            </a:r>
            <a:br>
              <a:rPr lang="pt-BR" sz="66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66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FERNANDINHO</a:t>
            </a:r>
            <a:endParaRPr lang="en-US" sz="66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694" y="1016732"/>
            <a:ext cx="12354185" cy="482453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UM AMOR ASSIM O MUNDO NÃO CONHECEU</a:t>
            </a:r>
            <a:endParaRPr lang="en-US" sz="80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41707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694" y="1016732"/>
            <a:ext cx="12354185" cy="482453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SEJA EXALTADO, ENGRANDECIDO </a:t>
            </a:r>
            <a:br>
              <a:rPr lang="pt-BR" sz="8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SEU NOME É SANTO, PODEROSO É</a:t>
            </a:r>
            <a:endParaRPr lang="en-US" sz="80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972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694" y="1016732"/>
            <a:ext cx="12354185" cy="482453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E NÃO HÁ NADA QUE APAGUE O SEU AMOR</a:t>
            </a:r>
            <a:endParaRPr lang="en-US" sz="80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9486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694" y="1016732"/>
            <a:ext cx="12354185" cy="482453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NA CRUZ ME LIBERTOU (4X)</a:t>
            </a:r>
            <a:endParaRPr lang="en-US" sz="80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74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694" y="836712"/>
            <a:ext cx="12354185" cy="518457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DEIXOU OS CÉUS PRA ME ENCONTRAR, AQUI NÃO É O SEU LUGAR</a:t>
            </a:r>
            <a:endParaRPr lang="en-US" sz="80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7199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694" y="836712"/>
            <a:ext cx="12354185" cy="518457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UM AMOR ASSIM O MUNDO NÃO CONHECEU</a:t>
            </a:r>
            <a:endParaRPr lang="en-US" sz="80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5946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694" y="1016732"/>
            <a:ext cx="12354185" cy="482453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NAQUELA CRUZ SE ENTREGOU, O TEU PERDÃO ME ALCANÇOU</a:t>
            </a:r>
            <a:endParaRPr lang="en-US" sz="80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2658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694" y="1016732"/>
            <a:ext cx="12354185" cy="482453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UMA AMOR ASSIM O MUNDO NÃO CONHECEU.</a:t>
            </a:r>
            <a:endParaRPr lang="en-US" sz="80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183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98" y="1016732"/>
            <a:ext cx="12354185" cy="482453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NO ALTAR DE ADORAÇÃO SEJA SEMPRE EXALTADO, JESUS, FILHO DE DEUS.</a:t>
            </a:r>
            <a:endParaRPr lang="en-US" sz="80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8885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014" y="1016732"/>
            <a:ext cx="12354185" cy="482453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DEIXOU A SUA GLÓRIA MORREU EM MEU LUGAR, JESUS, FILHO DE DEUS.</a:t>
            </a:r>
            <a:endParaRPr lang="en-US" sz="80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6587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694" y="1016732"/>
            <a:ext cx="12354185" cy="482453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TU ÉS JESUS, FILHO DE DEUS</a:t>
            </a:r>
            <a:endParaRPr lang="en-US" sz="80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744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694" y="1016732"/>
            <a:ext cx="12354185" cy="482453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LEVOU SOBRE SI, PECADO E DOR,VENCEU A MORTE E RESSUSCITOU</a:t>
            </a:r>
            <a:endParaRPr lang="en-US" sz="80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05703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 Theme 11">
      <a:dk1>
        <a:srgbClr val="005A58"/>
      </a:dk1>
      <a:lt1>
        <a:srgbClr val="FFFFFF"/>
      </a:lt1>
      <a:dk2>
        <a:srgbClr val="0099CC"/>
      </a:dk2>
      <a:lt2>
        <a:srgbClr val="CCECFF"/>
      </a:lt2>
      <a:accent1>
        <a:srgbClr val="005EAC"/>
      </a:accent1>
      <a:accent2>
        <a:srgbClr val="6D6FC7"/>
      </a:accent2>
      <a:accent3>
        <a:srgbClr val="AACAE2"/>
      </a:accent3>
      <a:accent4>
        <a:srgbClr val="DADADA"/>
      </a:accent4>
      <a:accent5>
        <a:srgbClr val="AAB6D2"/>
      </a:accent5>
      <a:accent6>
        <a:srgbClr val="6264B4"/>
      </a:accent6>
      <a:hlink>
        <a:srgbClr val="99CCFF"/>
      </a:hlink>
      <a:folHlink>
        <a:srgbClr val="CCCCFF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3366"/>
        </a:dk1>
        <a:lt1>
          <a:srgbClr val="FFFFFF"/>
        </a:lt1>
        <a:dk2>
          <a:srgbClr val="0099FF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CAFF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777777"/>
        </a:dk1>
        <a:lt1>
          <a:srgbClr val="FFFFFF"/>
        </a:lt1>
        <a:dk2>
          <a:srgbClr val="999C8E"/>
        </a:dk2>
        <a:lt2>
          <a:srgbClr val="D1D1CB"/>
        </a:lt2>
        <a:accent1>
          <a:srgbClr val="658DA9"/>
        </a:accent1>
        <a:accent2>
          <a:srgbClr val="809EA8"/>
        </a:accent2>
        <a:accent3>
          <a:srgbClr val="CACBC6"/>
        </a:accent3>
        <a:accent4>
          <a:srgbClr val="DADADA"/>
        </a:accent4>
        <a:accent5>
          <a:srgbClr val="B8C5D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E6EAD8"/>
        </a:dk1>
        <a:lt1>
          <a:srgbClr val="F4F4E8"/>
        </a:lt1>
        <a:dk2>
          <a:srgbClr val="EAE9DE"/>
        </a:dk2>
        <a:lt2>
          <a:srgbClr val="969696"/>
        </a:lt2>
        <a:accent1>
          <a:srgbClr val="E68B2C"/>
        </a:accent1>
        <a:accent2>
          <a:srgbClr val="F2C977"/>
        </a:accent2>
        <a:accent3>
          <a:srgbClr val="F8F8F2"/>
        </a:accent3>
        <a:accent4>
          <a:srgbClr val="C4C8B8"/>
        </a:accent4>
        <a:accent5>
          <a:srgbClr val="F0C4AC"/>
        </a:accent5>
        <a:accent6>
          <a:srgbClr val="DBB66B"/>
        </a:accent6>
        <a:hlink>
          <a:srgbClr val="980000"/>
        </a:hlink>
        <a:folHlink>
          <a:srgbClr val="6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6289D8"/>
        </a:dk1>
        <a:lt1>
          <a:srgbClr val="FFFFFF"/>
        </a:lt1>
        <a:dk2>
          <a:srgbClr val="99CCFF"/>
        </a:dk2>
        <a:lt2>
          <a:srgbClr val="969696"/>
        </a:lt2>
        <a:accent1>
          <a:srgbClr val="C7DABE"/>
        </a:accent1>
        <a:accent2>
          <a:srgbClr val="FF9966"/>
        </a:accent2>
        <a:accent3>
          <a:srgbClr val="FFFFFF"/>
        </a:accent3>
        <a:accent4>
          <a:srgbClr val="5374B8"/>
        </a:accent4>
        <a:accent5>
          <a:srgbClr val="E0EADB"/>
        </a:accent5>
        <a:accent6>
          <a:srgbClr val="E78A5C"/>
        </a:accent6>
        <a:hlink>
          <a:srgbClr val="A8451A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3E3E5C"/>
        </a:dk1>
        <a:lt1>
          <a:srgbClr val="FFFFFF"/>
        </a:lt1>
        <a:dk2>
          <a:srgbClr val="CCCCFF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E2E2FF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81DEFF"/>
        </a:dk1>
        <a:lt1>
          <a:srgbClr val="FFFFFF"/>
        </a:lt1>
        <a:dk2>
          <a:srgbClr val="CCECFF"/>
        </a:dk2>
        <a:lt2>
          <a:srgbClr val="808080"/>
        </a:lt2>
        <a:accent1>
          <a:srgbClr val="0099CC"/>
        </a:accent1>
        <a:accent2>
          <a:srgbClr val="CCCCFF"/>
        </a:accent2>
        <a:accent3>
          <a:srgbClr val="FFFFFF"/>
        </a:accent3>
        <a:accent4>
          <a:srgbClr val="6DBDDA"/>
        </a:accent4>
        <a:accent5>
          <a:srgbClr val="AACAE2"/>
        </a:accent5>
        <a:accent6>
          <a:srgbClr val="B9B9E7"/>
        </a:accent6>
        <a:hlink>
          <a:srgbClr val="3333CC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777777"/>
        </a:dk1>
        <a:lt1>
          <a:srgbClr val="FFFFFF"/>
        </a:lt1>
        <a:dk2>
          <a:srgbClr val="FFFFD9"/>
        </a:dk2>
        <a:lt2>
          <a:srgbClr val="EAEAEA"/>
        </a:lt2>
        <a:accent1>
          <a:srgbClr val="0099CC"/>
        </a:accent1>
        <a:accent2>
          <a:srgbClr val="33CCCC"/>
        </a:accent2>
        <a:accent3>
          <a:srgbClr val="FFFFE9"/>
        </a:accent3>
        <a:accent4>
          <a:srgbClr val="DADADA"/>
        </a:accent4>
        <a:accent5>
          <a:srgbClr val="AACAE2"/>
        </a:accent5>
        <a:accent6>
          <a:srgbClr val="2DB9B9"/>
        </a:accent6>
        <a:hlink>
          <a:srgbClr val="FFCC66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969696"/>
        </a:dk1>
        <a:lt1>
          <a:srgbClr val="FFFFFF"/>
        </a:lt1>
        <a:dk2>
          <a:srgbClr val="DDDDDD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7F7F7F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5886B4"/>
        </a:dk1>
        <a:lt1>
          <a:srgbClr val="FFFFFF"/>
        </a:lt1>
        <a:dk2>
          <a:srgbClr val="CDF1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4A7299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5886B4"/>
        </a:dk1>
        <a:lt1>
          <a:srgbClr val="F4F4E8"/>
        </a:lt1>
        <a:dk2>
          <a:srgbClr val="00AAE6"/>
        </a:dk2>
        <a:lt2>
          <a:srgbClr val="808080"/>
        </a:lt2>
        <a:accent1>
          <a:srgbClr val="D0E2F5"/>
        </a:accent1>
        <a:accent2>
          <a:srgbClr val="6699CC"/>
        </a:accent2>
        <a:accent3>
          <a:srgbClr val="F8F8F2"/>
        </a:accent3>
        <a:accent4>
          <a:srgbClr val="4A7299"/>
        </a:accent4>
        <a:accent5>
          <a:srgbClr val="E4EEF9"/>
        </a:accent5>
        <a:accent6>
          <a:srgbClr val="5C8AB9"/>
        </a:accent6>
        <a:hlink>
          <a:srgbClr val="FF6600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5A58"/>
        </a:dk1>
        <a:lt1>
          <a:srgbClr val="FFFFFF"/>
        </a:lt1>
        <a:dk2>
          <a:srgbClr val="0099CC"/>
        </a:dk2>
        <a:lt2>
          <a:srgbClr val="CCECFF"/>
        </a:lt2>
        <a:accent1>
          <a:srgbClr val="005EAC"/>
        </a:accent1>
        <a:accent2>
          <a:srgbClr val="6D6FC7"/>
        </a:accent2>
        <a:accent3>
          <a:srgbClr val="AACAE2"/>
        </a:accent3>
        <a:accent4>
          <a:srgbClr val="DADADA"/>
        </a:accent4>
        <a:accent5>
          <a:srgbClr val="AAB6D2"/>
        </a:accent5>
        <a:accent6>
          <a:srgbClr val="6264B4"/>
        </a:accent6>
        <a:hlink>
          <a:srgbClr val="99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336699"/>
        </a:dk1>
        <a:lt1>
          <a:srgbClr val="FFFFFF"/>
        </a:lt1>
        <a:dk2>
          <a:srgbClr val="99CCFF"/>
        </a:dk2>
        <a:lt2>
          <a:srgbClr val="E3EBF1"/>
        </a:lt2>
        <a:accent1>
          <a:srgbClr val="003399"/>
        </a:accent1>
        <a:accent2>
          <a:srgbClr val="457A8B"/>
        </a:accent2>
        <a:accent3>
          <a:srgbClr val="CAE2FF"/>
        </a:accent3>
        <a:accent4>
          <a:srgbClr val="DADADA"/>
        </a:accent4>
        <a:accent5>
          <a:srgbClr val="AAADCA"/>
        </a:accent5>
        <a:accent6>
          <a:srgbClr val="3E6E7D"/>
        </a:accent6>
        <a:hlink>
          <a:srgbClr val="66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3366"/>
        </a:dk1>
        <a:lt1>
          <a:srgbClr val="CCFFFF"/>
        </a:lt1>
        <a:dk2>
          <a:srgbClr val="6699FF"/>
        </a:dk2>
        <a:lt2>
          <a:srgbClr val="0785DB"/>
        </a:lt2>
        <a:accent1>
          <a:srgbClr val="4B78D3"/>
        </a:accent1>
        <a:accent2>
          <a:srgbClr val="00B000"/>
        </a:accent2>
        <a:accent3>
          <a:srgbClr val="B8CAFF"/>
        </a:accent3>
        <a:accent4>
          <a:srgbClr val="AEDADA"/>
        </a:accent4>
        <a:accent5>
          <a:srgbClr val="B1BEE6"/>
        </a:accent5>
        <a:accent6>
          <a:srgbClr val="009F00"/>
        </a:accent6>
        <a:hlink>
          <a:srgbClr val="66CC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4">
        <a:dk1>
          <a:srgbClr val="81DEFF"/>
        </a:dk1>
        <a:lt1>
          <a:srgbClr val="FFFFFF"/>
        </a:lt1>
        <a:dk2>
          <a:srgbClr val="CCECFF"/>
        </a:dk2>
        <a:lt2>
          <a:srgbClr val="808080"/>
        </a:lt2>
        <a:accent1>
          <a:srgbClr val="0B6FC1"/>
        </a:accent1>
        <a:accent2>
          <a:srgbClr val="CCCCFF"/>
        </a:accent2>
        <a:accent3>
          <a:srgbClr val="FFFFFF"/>
        </a:accent3>
        <a:accent4>
          <a:srgbClr val="6DBDDA"/>
        </a:accent4>
        <a:accent5>
          <a:srgbClr val="AABBDD"/>
        </a:accent5>
        <a:accent6>
          <a:srgbClr val="B9B9E7"/>
        </a:accent6>
        <a:hlink>
          <a:srgbClr val="3333CC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281EF72-BC10-4950-8E31-38DC9B4904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Modelo de design do gel azul</Template>
  <TotalTime>35</TotalTime>
  <Words>119</Words>
  <Application>Microsoft Office PowerPoint</Application>
  <PresentationFormat>Personalizar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Aharoni</vt:lpstr>
      <vt:lpstr>Arial</vt:lpstr>
      <vt:lpstr>Arial Black</vt:lpstr>
      <vt:lpstr>Tema do Office</vt:lpstr>
      <vt:lpstr>JESUS, FILHO DE DEUS FERNANDINHO</vt:lpstr>
      <vt:lpstr>DEIXOU OS CÉUS PRA ME ENCONTRAR, AQUI NÃO É O SEU LUGAR</vt:lpstr>
      <vt:lpstr>UM AMOR ASSIM O MUNDO NÃO CONHECEU</vt:lpstr>
      <vt:lpstr>NAQUELA CRUZ SE ENTREGOU, O TEU PERDÃO ME ALCANÇOU</vt:lpstr>
      <vt:lpstr>UMA AMOR ASSIM O MUNDO NÃO CONHECEU.</vt:lpstr>
      <vt:lpstr>NO ALTAR DE ADORAÇÃO SEJA SEMPRE EXALTADO, JESUS, FILHO DE DEUS.</vt:lpstr>
      <vt:lpstr>DEIXOU A SUA GLÓRIA MORREU EM MEU LUGAR, JESUS, FILHO DE DEUS.</vt:lpstr>
      <vt:lpstr>TU ÉS JESUS, FILHO DE DEUS</vt:lpstr>
      <vt:lpstr>LEVOU SOBRE SI, PECADO E DOR,VENCEU A MORTE E RESSUSCITOU</vt:lpstr>
      <vt:lpstr>UM AMOR ASSIM O MUNDO NÃO CONHECEU</vt:lpstr>
      <vt:lpstr>SEJA EXALTADO, ENGRANDECIDO  SEU NOME É SANTO, PODEROSO É</vt:lpstr>
      <vt:lpstr>E NÃO HÁ NADA QUE APAGUE O SEU AMOR</vt:lpstr>
      <vt:lpstr>NA CRUZ ME LIBERTOU (4X)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Seu Sangue Fernandinho</dc:title>
  <dc:creator>Pastor Marcio</dc:creator>
  <cp:lastModifiedBy>GARDÊNIA</cp:lastModifiedBy>
  <cp:revision>7</cp:revision>
  <dcterms:created xsi:type="dcterms:W3CDTF">2015-11-13T19:16:36Z</dcterms:created>
  <dcterms:modified xsi:type="dcterms:W3CDTF">2018-10-08T14:47:11Z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TC010721191046</vt:lpwstr>
  </property>
</Properties>
</file>