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8" r:id="rId2"/>
    <p:sldId id="259" r:id="rId3"/>
    <p:sldId id="263" r:id="rId4"/>
    <p:sldId id="260" r:id="rId5"/>
    <p:sldId id="265" r:id="rId6"/>
    <p:sldId id="261" r:id="rId7"/>
    <p:sldId id="266" r:id="rId8"/>
    <p:sldId id="267" r:id="rId9"/>
    <p:sldId id="262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16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CA52F80-9C83-4289-BBA5-7C654422E9B3}" type="datetime1">
              <a:rPr lang="pt-BR" smtClean="0"/>
              <a:t>13/08/2023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DC0C31-3BFD-43A2-B8EE-356E8F332F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6CA52EA-DC4D-439B-95BA-0B8EA67725C9}" type="datetime1">
              <a:rPr lang="pt-BR" noProof="0" smtClean="0"/>
              <a:t>13/08/2023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87908AF-65BE-457F-9D87-289A548E61F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074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4898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096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6224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0434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421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504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526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5266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5809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9988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698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152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7922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5171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5348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829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838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841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rtl="0">
              <a:spcBef>
                <a:spcPct val="0"/>
              </a:spcBef>
              <a:buNone/>
            </a:pPr>
            <a:endParaRPr lang="pt-BR" sz="4400" b="0" cap="none" spc="0" noProof="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rtlCol="0"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 rtlCol="0"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A8BAD0-E8C6-4412-AF6F-398DD0D670E2}" type="datetime1">
              <a:rPr lang="pt-BR" noProof="0" smtClean="0"/>
              <a:t>13/08/2023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56F546-445B-49CF-8BAD-1F094B3C047C}" type="datetime1">
              <a:rPr lang="pt-BR" noProof="0" smtClean="0"/>
              <a:t>13/08/2023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6C9A55-4D01-459A-AA13-9EFEDE7AE839}" type="datetime1">
              <a:rPr lang="pt-BR" noProof="0" smtClean="0"/>
              <a:t>13/08/2023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3A328-E187-45A1-91C5-54DF95C38534}" type="datetime1">
              <a:rPr lang="pt-BR" noProof="0" smtClean="0"/>
              <a:t>13/08/2023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6BD473-2103-4D8A-9075-4F2D994DAE2A}" type="datetime1">
              <a:rPr lang="pt-BR" noProof="0" smtClean="0"/>
              <a:t>13/08/2023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3D531C-7989-4BCE-8745-A1EE30491D42}" type="datetime1">
              <a:rPr lang="pt-BR" noProof="0" smtClean="0"/>
              <a:t>13/08/2023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8F4F5C-E93D-4957-B0DE-DE667CEADB03}" type="datetime1">
              <a:rPr lang="pt-BR" noProof="0" smtClean="0"/>
              <a:t>13/08/2023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3A396B-D782-4909-95CE-631A2AAF603B}" type="datetime1">
              <a:rPr lang="pt-BR" noProof="0" smtClean="0"/>
              <a:t>13/08/2023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2163F6-8637-4CCF-A3AE-11B8B225B479}" type="datetime1">
              <a:rPr lang="pt-BR" noProof="0" smtClean="0"/>
              <a:t>13/08/2023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 spc="-1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447D8D-9C0B-4494-A15A-9A1DC00EA479}" type="datetime1">
              <a:rPr lang="pt-BR" noProof="0" smtClean="0"/>
              <a:t>13/08/2023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8A8C80-AF0A-4A75-9657-EE7BD876D04E}" type="datetime1">
              <a:rPr lang="pt-BR" noProof="0" smtClean="0"/>
              <a:t>13/08/2023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E06C5B5-6600-439A-B51B-FF91137892A7}" type="datetime1">
              <a:rPr lang="pt-BR" noProof="0" smtClean="0"/>
              <a:t>13/08/2023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D068D91-5085-43EA-8734-9AB23AC0958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-100" baseline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1077" y="-749533"/>
            <a:ext cx="9690648" cy="2771516"/>
          </a:xfrm>
        </p:spPr>
        <p:txBody>
          <a:bodyPr>
            <a:noAutofit/>
          </a:bodyPr>
          <a:lstStyle/>
          <a:p>
            <a:pPr algn="r"/>
            <a:r>
              <a:rPr lang="pt-BR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JESUS, O BOM AMIGO</a:t>
            </a:r>
            <a:br>
              <a:rPr lang="pt-BR" sz="4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4000" u="sng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HARPA CRISTÃ</a:t>
            </a:r>
          </a:p>
        </p:txBody>
      </p:sp>
    </p:spTree>
    <p:extLst>
      <p:ext uri="{BB962C8B-B14F-4D97-AF65-F5344CB8AC3E}">
        <p14:creationId xmlns:p14="http://schemas.microsoft.com/office/powerpoint/2010/main" val="310047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234" y="1532585"/>
            <a:ext cx="11279532" cy="5735025"/>
          </a:xfrm>
        </p:spPr>
        <p:txBody>
          <a:bodyPr>
            <a:no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QUE O MUNDO ME ABANDONE; PERSIGA O TENTADOR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JESUS ME GUARDA ATÉ DA VIDA O FIM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7200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8574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24" y="-663360"/>
            <a:ext cx="11973951" cy="6485206"/>
          </a:xfrm>
        </p:spPr>
        <p:txBody>
          <a:bodyPr>
            <a:norm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DOS VALES É O LÍRIO, A ESTRELA DA MANHÃ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O ESCOLHIDO DOS MILHARES PARA MIM</a:t>
            </a:r>
          </a:p>
        </p:txBody>
      </p:sp>
    </p:spTree>
    <p:extLst>
      <p:ext uri="{BB962C8B-B14F-4D97-AF65-F5344CB8AC3E}">
        <p14:creationId xmlns:p14="http://schemas.microsoft.com/office/powerpoint/2010/main" val="374469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80" y="1254848"/>
            <a:ext cx="10470440" cy="6044011"/>
          </a:xfrm>
        </p:spPr>
        <p:txBody>
          <a:bodyPr>
            <a:no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CONSOLADOR AMADO, MEU PROTETOR DO MAL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SOLICITUDE MINHA TOMA A SI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7200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29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692" y="0"/>
            <a:ext cx="11488615" cy="6063176"/>
          </a:xfrm>
        </p:spPr>
        <p:txBody>
          <a:bodyPr>
            <a:no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DOS VALES É O LÍRIO, A ESTRELA DA MANHÃ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O ESCOLHIDO DOS MILHARES PARA MIM</a:t>
            </a:r>
          </a:p>
        </p:txBody>
      </p:sp>
    </p:spTree>
    <p:extLst>
      <p:ext uri="{BB962C8B-B14F-4D97-AF65-F5344CB8AC3E}">
        <p14:creationId xmlns:p14="http://schemas.microsoft.com/office/powerpoint/2010/main" val="239414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-306419"/>
            <a:ext cx="11558953" cy="6597748"/>
          </a:xfrm>
        </p:spPr>
        <p:txBody>
          <a:bodyPr>
            <a:normAutofit fontScale="90000"/>
          </a:bodyPr>
          <a:lstStyle/>
          <a:p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NÃO DESAMPARA NUNCA NEM ME ABANDONARÁ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SE FIEL E OBEDIENTE EU VIVER</a:t>
            </a:r>
          </a:p>
        </p:txBody>
      </p:sp>
    </p:spTree>
    <p:extLst>
      <p:ext uri="{BB962C8B-B14F-4D97-AF65-F5344CB8AC3E}">
        <p14:creationId xmlns:p14="http://schemas.microsoft.com/office/powerpoint/2010/main" val="324646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930" y="-751417"/>
            <a:ext cx="11438139" cy="6403246"/>
          </a:xfrm>
        </p:spPr>
        <p:txBody>
          <a:bodyPr>
            <a:no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UM MURO É DE FOGO, QUE ME PROTEGERÁ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TÉ QUE VENHA A MIM O TEMPO DE MORRER</a:t>
            </a:r>
          </a:p>
        </p:txBody>
      </p:sp>
    </p:spTree>
    <p:extLst>
      <p:ext uri="{BB962C8B-B14F-4D97-AF65-F5344CB8AC3E}">
        <p14:creationId xmlns:p14="http://schemas.microsoft.com/office/powerpoint/2010/main" val="164247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891" y="2292440"/>
            <a:ext cx="10572640" cy="5621330"/>
          </a:xfrm>
        </p:spPr>
        <p:txBody>
          <a:bodyPr>
            <a:no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AO CÉU ENTÃO VOANDO, EM GLÓRIA EU VEREI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ONDE A DOR E A MORTE NUNCA, NUNCA VÊM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7200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208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860" y="2923506"/>
            <a:ext cx="9698280" cy="4990564"/>
          </a:xfrm>
        </p:spPr>
        <p:txBody>
          <a:bodyPr>
            <a:no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DOS VALES É O LÍRIO, A ESTRELA DA MANHÃ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O ESCOLHIDO DOS MILHARES PARA MIM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7200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040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50" y="0"/>
            <a:ext cx="11866099" cy="6376182"/>
          </a:xfrm>
        </p:spPr>
        <p:txBody>
          <a:bodyPr>
            <a:no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CONSOLADOR AMADO, MEU PROTETOR DO MAL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SOLICITUDE MINHA TOMA A SI</a:t>
            </a:r>
          </a:p>
        </p:txBody>
      </p:sp>
    </p:spTree>
    <p:extLst>
      <p:ext uri="{BB962C8B-B14F-4D97-AF65-F5344CB8AC3E}">
        <p14:creationId xmlns:p14="http://schemas.microsoft.com/office/powerpoint/2010/main" val="7732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153" y="-190609"/>
            <a:ext cx="11781693" cy="6077243"/>
          </a:xfrm>
        </p:spPr>
        <p:txBody>
          <a:bodyPr>
            <a:norm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DOS VALES É O LÍRIO, A ESTRELA DA MANHÃ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O ESCOLHIDO DOS MILHARES PARA MIM</a:t>
            </a:r>
          </a:p>
        </p:txBody>
      </p:sp>
    </p:spTree>
    <p:extLst>
      <p:ext uri="{BB962C8B-B14F-4D97-AF65-F5344CB8AC3E}">
        <p14:creationId xmlns:p14="http://schemas.microsoft.com/office/powerpoint/2010/main" val="174308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29" y="1371601"/>
            <a:ext cx="11924742" cy="5486399"/>
          </a:xfrm>
        </p:spPr>
        <p:txBody>
          <a:bodyPr>
            <a:noAutofit/>
          </a:bodyPr>
          <a:lstStyle/>
          <a:p>
            <a:br>
              <a:rPr lang="pt-BR" sz="70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ACHEI UM BOM AMIGO JESUS, O SALVADOR, O ESCOLHIDO DOS MILHARES PARA MIM</a:t>
            </a:r>
            <a:br>
              <a:rPr lang="pt-BR" sz="70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7000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765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692" y="-399245"/>
            <a:ext cx="11488615" cy="6063176"/>
          </a:xfrm>
        </p:spPr>
        <p:txBody>
          <a:bodyPr>
            <a:no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DOS VALES É O LÍRIO; É O FORTE MEDIADOR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QUE ME PURIFICA E GUARDA PARA SI</a:t>
            </a:r>
          </a:p>
        </p:txBody>
      </p:sp>
    </p:spTree>
    <p:extLst>
      <p:ext uri="{BB962C8B-B14F-4D97-AF65-F5344CB8AC3E}">
        <p14:creationId xmlns:p14="http://schemas.microsoft.com/office/powerpoint/2010/main" val="369247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-433722"/>
            <a:ext cx="11583556" cy="6770127"/>
          </a:xfrm>
        </p:spPr>
        <p:txBody>
          <a:bodyPr>
            <a:norm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CONSOLADOR AMADO, MEU PROTETOR DO MAL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SOLICITUDE MINHA TOMA A SI</a:t>
            </a:r>
          </a:p>
        </p:txBody>
      </p:sp>
    </p:spTree>
    <p:extLst>
      <p:ext uri="{BB962C8B-B14F-4D97-AF65-F5344CB8AC3E}">
        <p14:creationId xmlns:p14="http://schemas.microsoft.com/office/powerpoint/2010/main" val="162919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335" y="454754"/>
            <a:ext cx="10830237" cy="6403246"/>
          </a:xfrm>
        </p:spPr>
        <p:txBody>
          <a:bodyPr>
            <a:no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DOS VALES É O LÍRIO, A ESTRELA DA MANHÃ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O ESCOLHIDO DOS MILHARES PARA MIM</a:t>
            </a:r>
          </a:p>
        </p:txBody>
      </p:sp>
    </p:spTree>
    <p:extLst>
      <p:ext uri="{BB962C8B-B14F-4D97-AF65-F5344CB8AC3E}">
        <p14:creationId xmlns:p14="http://schemas.microsoft.com/office/powerpoint/2010/main" val="2613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952" y="1796696"/>
            <a:ext cx="10284095" cy="5498887"/>
          </a:xfrm>
        </p:spPr>
        <p:txBody>
          <a:bodyPr>
            <a:no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CONSOLADOR AMADO, MEU PROTETOR DO MAL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SOLICITUDE MINHA TOMA A SI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7200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405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251" y="2789034"/>
            <a:ext cx="10924627" cy="5114631"/>
          </a:xfrm>
        </p:spPr>
        <p:txBody>
          <a:bodyPr>
            <a:no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DOS VALES É O LÍRIO, A ESTRELA DA MANHÃ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O ESCOLHIDO DOS MILHARES PARA MIM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7200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3254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50" y="356819"/>
            <a:ext cx="11866099" cy="6376182"/>
          </a:xfrm>
        </p:spPr>
        <p:txBody>
          <a:bodyPr>
            <a:no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LEVOU-ME AS DORES TODAS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AS MÁGOAS LHE ENTREGUEI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MINHA FORTALEZA É, NA TENTAÇÃO</a:t>
            </a:r>
          </a:p>
        </p:txBody>
      </p:sp>
    </p:spTree>
    <p:extLst>
      <p:ext uri="{BB962C8B-B14F-4D97-AF65-F5344CB8AC3E}">
        <p14:creationId xmlns:p14="http://schemas.microsoft.com/office/powerpoint/2010/main" val="336572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153" y="0"/>
            <a:ext cx="11781693" cy="6077243"/>
          </a:xfrm>
        </p:spPr>
        <p:txBody>
          <a:bodyPr>
            <a:norm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DEIXEI POR ELE TUDO; OS ÍDOLOS QUEIMEI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ELE ME CONSERVA SANTO O CORAÇÃO</a:t>
            </a:r>
          </a:p>
        </p:txBody>
      </p:sp>
    </p:spTree>
    <p:extLst>
      <p:ext uri="{BB962C8B-B14F-4D97-AF65-F5344CB8AC3E}">
        <p14:creationId xmlns:p14="http://schemas.microsoft.com/office/powerpoint/2010/main" val="57057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delo de design de partitura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208268_TF03460577.potx" id="{EEE8469F-0AA5-476F-AC20-75D38DB5D245}" vid="{42BB77FE-BB34-40FD-89CD-4BA0C5E72979}"/>
    </a:ext>
  </a:extLst>
</a:theme>
</file>

<file path=ppt/theme/theme2.xml><?xml version="1.0" encoding="utf-8"?>
<a:theme xmlns:a="http://schemas.openxmlformats.org/drawingml/2006/main" name="Tema do Offic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com design de partitura</Template>
  <TotalTime>105</TotalTime>
  <Words>323</Words>
  <Application>Microsoft Office PowerPoint</Application>
  <PresentationFormat>Widescreen</PresentationFormat>
  <Paragraphs>38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Arial</vt:lpstr>
      <vt:lpstr>Arial Black</vt:lpstr>
      <vt:lpstr>Modelo de design de partitura</vt:lpstr>
      <vt:lpstr>JESUS, O BOM AMIGO HARPA CRISTÃ</vt:lpstr>
      <vt:lpstr> ACHEI UM BOM AMIGO JESUS, O SALVADOR, O ESCOLHIDO DOS MILHARES PARA MIM </vt:lpstr>
      <vt:lpstr>DOS VALES É O LÍRIO; É O FORTE MEDIADOR QUE ME PURIFICA E GUARDA PARA SI</vt:lpstr>
      <vt:lpstr>CONSOLADOR AMADO, MEU PROTETOR DO MAL SOLICITUDE MINHA TOMA A SI</vt:lpstr>
      <vt:lpstr>DOS VALES É O LÍRIO, A ESTRELA DA MANHÃ O ESCOLHIDO DOS MILHARES PARA MIM</vt:lpstr>
      <vt:lpstr>CONSOLADOR AMADO, MEU PROTETOR DO MAL SOLICITUDE MINHA TOMA A SI </vt:lpstr>
      <vt:lpstr>DOS VALES É O LÍRIO, A ESTRELA DA MANHÃ O ESCOLHIDO DOS MILHARES PARA MIM </vt:lpstr>
      <vt:lpstr>LEVOU-ME AS DORES TODAS AS MÁGOAS LHE ENTREGUEI MINHA FORTALEZA É, NA TENTAÇÃO</vt:lpstr>
      <vt:lpstr>DEIXEI POR ELE TUDO; OS ÍDOLOS QUEIMEI ELE ME CONSERVA SANTO O CORAÇÃO</vt:lpstr>
      <vt:lpstr>QUE O MUNDO ME ABANDONE; PERSIGA O TENTADOR JESUS ME GUARDA ATÉ DA VIDA O FIM </vt:lpstr>
      <vt:lpstr>DOS VALES É O LÍRIO, A ESTRELA DA MANHÃ O ESCOLHIDO DOS MILHARES PARA MIM</vt:lpstr>
      <vt:lpstr>CONSOLADOR AMADO, MEU PROTETOR DO MAL SOLICITUDE MINHA TOMA A SI </vt:lpstr>
      <vt:lpstr>DOS VALES É O LÍRIO, A ESTRELA DA MANHÃ O ESCOLHIDO DOS MILHARES PARA MIM</vt:lpstr>
      <vt:lpstr>NÃO DESAMPARA NUNCA NEM ME ABANDONARÁ SE FIEL E OBEDIENTE EU VIVER</vt:lpstr>
      <vt:lpstr>UM MURO É DE FOGO, QUE ME PROTEGERÁ TÉ QUE VENHA A MIM O TEMPO DE MORRER</vt:lpstr>
      <vt:lpstr>AO CÉU ENTÃO VOANDO, EM GLÓRIA EU VEREI ONDE A DOR E A MORTE NUNCA, NUNCA VÊM </vt:lpstr>
      <vt:lpstr>DOS VALES É O LÍRIO, A ESTRELA DA MANHÃ O ESCOLHIDO DOS MILHARES PARA MIM </vt:lpstr>
      <vt:lpstr>CONSOLADOR AMADO, MEU PROTETOR DO MAL SOLICITUDE MINHA TOMA A SI</vt:lpstr>
      <vt:lpstr>DOS VALES É O LÍRIO, A ESTRELA DA MANHÃ O ESCOLHIDO DOS MILHARES PARA MIM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GARDÊNIA</dc:creator>
  <cp:lastModifiedBy>Wanderson Almeida</cp:lastModifiedBy>
  <cp:revision>20</cp:revision>
  <dcterms:created xsi:type="dcterms:W3CDTF">2018-08-19T11:44:23Z</dcterms:created>
  <dcterms:modified xsi:type="dcterms:W3CDTF">2023-08-13T20:34:25Z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