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300787" y="332656"/>
            <a:ext cx="5904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latin typeface="Arial Black" panose="020B0A04020102090204" pitchFamily="34" charset="0"/>
                <a:cs typeface="Aharoni" pitchFamily="2" charset="-79"/>
              </a:rPr>
              <a:t>JUNTOS</a:t>
            </a:r>
          </a:p>
          <a:p>
            <a:pPr algn="r"/>
            <a:r>
              <a:rPr lang="pt-BR" sz="3200" dirty="0">
                <a:latin typeface="Arial Black" panose="020B0A04020102090204" pitchFamily="34" charset="0"/>
                <a:cs typeface="Aharoni" pitchFamily="2" charset="-79"/>
              </a:rPr>
              <a:t>PAULO CESAR BARUK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305068"/>
            <a:ext cx="11737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HÁ NADA QUE POSSA DERROTAR TUDO O QUE O SENHOR PLANEJOU.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920621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NOSSO PAI QUE NO CÉU ESTÁ COM UMA GRANDE FAMÍLIA SONHOU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920621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IRMÃOS QUE DIVIDEM O PÃO, E QUE JUNTOS VIVEM O AMOR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16632"/>
            <a:ext cx="11737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NÃO NEGAM UM A OUTRO PERDÃO, MAS SE LEMBRAM DO QUE CRISTO ENSINOU.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JUNTOS PODEMOS ANDAR, O AMOR DE JESUS NOS UNIU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305068"/>
            <a:ext cx="117373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 MÃOS DADAS SE PODE ALCANÇAR, MUITO MAIS DO QUE O HOMEM JÁ VIU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MUITO MAIS DO QUE O HOMEM JÁ VIU.</a:t>
            </a:r>
          </a:p>
        </p:txBody>
      </p:sp>
    </p:spTree>
    <p:extLst>
      <p:ext uri="{BB962C8B-B14F-4D97-AF65-F5344CB8AC3E}">
        <p14:creationId xmlns:p14="http://schemas.microsoft.com/office/powerpoint/2010/main" val="1684311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Personalizar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5</cp:revision>
  <dcterms:created xsi:type="dcterms:W3CDTF">2016-06-03T20:54:36Z</dcterms:created>
  <dcterms:modified xsi:type="dcterms:W3CDTF">2018-10-04T14:19:25Z</dcterms:modified>
</cp:coreProperties>
</file>