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35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1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96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5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01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16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6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23EF-B4F2-49D3-AD28-B261068C6C66}" type="datetimeFigureOut">
              <a:rPr lang="pt-BR" smtClean="0"/>
              <a:t>23/01/2022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28977-9ABE-4EAE-B821-534F750B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4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LEVA-ME ALÉM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5638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dirty="0" smtClean="0">
                <a:latin typeface="Arial Black" panose="020B0A04020102020204" pitchFamily="34" charset="0"/>
              </a:rPr>
              <a:t>DAVI SACER</a:t>
            </a:r>
            <a:endParaRPr lang="pt-BR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2860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RENDER A TI, ADORAÇÃO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DERRAMAR MEU SER...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O QUE MEU CORAÇÃO DESEJA TODA MANHÃ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IMAGINAR, É ME INSPIRAR...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TE DIZER: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900" y="135236"/>
            <a:ext cx="10947400" cy="76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APAIXONADO CADA </a:t>
            </a:r>
            <a:r>
              <a:rPr kumimoji="0" lang="pt-BR" altLang="pt-BR" sz="60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VEZ</a:t>
            </a: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 MAIS...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TI...</a:t>
            </a: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TU ÉS INCOMPARÁVEL...</a:t>
            </a: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NOME É MARAVILHOSO!</a:t>
            </a: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pt-BR" altLang="pt-BR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pt-BR" altLang="pt-BR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2400" y="279400"/>
            <a:ext cx="1203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rgbClr val="2D2D2D"/>
                </a:solidFill>
                <a:latin typeface="Arial Black" panose="020B0A04020102020204" pitchFamily="34" charset="0"/>
              </a:rPr>
              <a:t> LEVA-ME </a:t>
            </a: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ALÉM</a:t>
            </a: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, LEVA-ME ALÉM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A UM NÍVEL MAIS PROFUNDO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DE INTIMIDADE CONTIGO Ó SENHOR,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LEVA-ME ALÉM, LEVA-ME ALÉM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QUE A MINHA VIDA FLUA MAIS DA TUA UNÇÃO</a:t>
            </a:r>
          </a:p>
          <a:p>
            <a:r>
              <a:rPr lang="pt-BR" sz="48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MAIS DO TEU PODER...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LEVA-ME ALÉM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Leva-me além</dc:title>
  <dc:creator>Carlinhos Lemos</dc:creator>
  <cp:lastModifiedBy>Carlinhos Lemos</cp:lastModifiedBy>
  <cp:revision>6</cp:revision>
  <dcterms:created xsi:type="dcterms:W3CDTF">2021-12-19T20:29:31Z</dcterms:created>
  <dcterms:modified xsi:type="dcterms:W3CDTF">2022-01-23T19:03:12Z</dcterms:modified>
</cp:coreProperties>
</file>