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3FE-1317-4611-ADC4-92CA812D6AB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C614-AB0C-4029-9D55-9308448C6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07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3FE-1317-4611-ADC4-92CA812D6AB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C614-AB0C-4029-9D55-9308448C6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50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3FE-1317-4611-ADC4-92CA812D6AB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C614-AB0C-4029-9D55-9308448C6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48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3FE-1317-4611-ADC4-92CA812D6AB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C614-AB0C-4029-9D55-9308448C6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24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3FE-1317-4611-ADC4-92CA812D6AB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C614-AB0C-4029-9D55-9308448C6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36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3FE-1317-4611-ADC4-92CA812D6AB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C614-AB0C-4029-9D55-9308448C6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6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3FE-1317-4611-ADC4-92CA812D6AB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C614-AB0C-4029-9D55-9308448C6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56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3FE-1317-4611-ADC4-92CA812D6AB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C614-AB0C-4029-9D55-9308448C6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0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3FE-1317-4611-ADC4-92CA812D6AB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C614-AB0C-4029-9D55-9308448C6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79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3FE-1317-4611-ADC4-92CA812D6AB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C614-AB0C-4029-9D55-9308448C6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93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3FE-1317-4611-ADC4-92CA812D6AB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C614-AB0C-4029-9D55-9308448C6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75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E3FE-1317-4611-ADC4-92CA812D6AB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EC614-AB0C-4029-9D55-9308448C6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0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73434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>
                <a:latin typeface="Arial Black" panose="020B0A04020102020204" pitchFamily="34" charset="0"/>
              </a:rPr>
              <a:t>LIBERTA-ME DE MIM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Arial Black" panose="020B0A04020102020204" pitchFamily="34" charset="0"/>
              </a:rPr>
              <a:t>LUMA EUPIDIO</a:t>
            </a:r>
          </a:p>
        </p:txBody>
      </p:sp>
    </p:spTree>
    <p:extLst>
      <p:ext uri="{BB962C8B-B14F-4D97-AF65-F5344CB8AC3E}">
        <p14:creationId xmlns:p14="http://schemas.microsoft.com/office/powerpoint/2010/main" val="150989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11276" y="498591"/>
            <a:ext cx="1136117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REINA O ESPÍRITO SOBRE A CARNE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REFRÃO 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REINA O ESPÍRITO SOBRE A CARNE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REINA O ESPÍRITO SOBRE A CARNE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1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8258" y="613357"/>
            <a:ext cx="106532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ENTENDO O MEU PRÓPRIO AGIR</a:t>
            </a:r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72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SEM TUA GRAÇA O QUE SERIA DE MIM? DEUS 2X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03005" y="445361"/>
            <a:ext cx="111546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O BEM QUE EU QUERO FAZER NÃO FAÇO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O MAL QUE EU NÃO QUERO, ESTE SIM,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ACABO COMETENDO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2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96528" y="480622"/>
            <a:ext cx="113316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MEU SER MILITAM CARNE E ESPIRITO</a:t>
            </a:r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72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UMA GUERRA INFINDÁVEL À QUAL EU NÃO ME RENDO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6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37536" y="318390"/>
            <a:ext cx="1136117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MEU CORPO JÁ FOI VENDIDO COMO ESCRAVO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NÃO EXISTE BEM NENHUM EM MIM, APENAS O PECADO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8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99766" y="613358"/>
            <a:ext cx="1119894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EU SEI QUE NO TOCANTE AO MEU INTERIOR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TENHO PRAZER NA SUA LEI, TU ÉS O MEU AMADO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3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11277" y="321610"/>
            <a:ext cx="112431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ENTÃO LIBERTA-ME DE MIM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QUERO SER A SUA CASA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VOCÊ ESTIVER AQUI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SEI, EU VENÇO O PECADO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84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96528" y="306861"/>
            <a:ext cx="1153815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ENTÃO ENCHE-ME DE TI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ATÉ QUE NÃO HAJA MAIS ESPAÇO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QUANDO ESTOU EM TUA PRESENÇA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MEU VIVER É TRANSFORMADO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2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70269" y="339579"/>
            <a:ext cx="1136117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EU PASSO A SER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LIVRE PRA VIVER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TUA VONTADE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AO TE CONHECER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TODO O MEU SER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ENCHE DE BONDADE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250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207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Tema do Office</vt:lpstr>
      <vt:lpstr>LIBERTA-ME DE MIM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LIBERTA-ME DE MIM</dc:title>
  <dc:creator>Carlos</dc:creator>
  <cp:lastModifiedBy>Wanderson Almeida</cp:lastModifiedBy>
  <cp:revision>3</cp:revision>
  <dcterms:created xsi:type="dcterms:W3CDTF">2022-11-20T17:31:13Z</dcterms:created>
  <dcterms:modified xsi:type="dcterms:W3CDTF">2023-07-02T21:32:05Z</dcterms:modified>
</cp:coreProperties>
</file>