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9933" y="0"/>
            <a:ext cx="12299115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LOUVADO SEJA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36491" y="1382102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16632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LOUVADO SEJA, SENHOR TEU NOME,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ENTRONIZADO, ENTRE AS NAÇÕES.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EXALTAREI A TI SENHOR, PELO QUE TU ÉS, EU TE ADORAREI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RECEBE A MINHA ADORAÇÃO, QUE É FRUTO DE TUA GRAÇA A MIM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DO TEU AMOR QUE RESTAURA EM MIM, O MEU AMOR POR TI SENHOR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16632"/>
            <a:ext cx="118613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ENGRANDECEREI,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EXALTAREI O TEU NOME,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DIANTE DOS REIS E DOS PODEROSOS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26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2151727"/>
            <a:ext cx="11861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LOUVAREI A TI SENHOR.</a:t>
            </a:r>
          </a:p>
        </p:txBody>
      </p:sp>
    </p:spTree>
    <p:extLst>
      <p:ext uri="{BB962C8B-B14F-4D97-AF65-F5344CB8AC3E}">
        <p14:creationId xmlns:p14="http://schemas.microsoft.com/office/powerpoint/2010/main" val="3704840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</Words>
  <Application>Microsoft Office PowerPoint</Application>
  <PresentationFormat>Personalizar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Tema do Office</vt:lpstr>
      <vt:lpstr>                    LOUVADO SEJA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16</cp:revision>
  <dcterms:created xsi:type="dcterms:W3CDTF">2016-06-02T18:55:02Z</dcterms:created>
  <dcterms:modified xsi:type="dcterms:W3CDTF">2018-10-05T21:09:03Z</dcterms:modified>
</cp:coreProperties>
</file>