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73" r:id="rId8"/>
    <p:sldId id="274" r:id="rId9"/>
    <p:sldId id="275" r:id="rId10"/>
    <p:sldId id="276" r:id="rId11"/>
    <p:sldId id="277" r:id="rId12"/>
    <p:sldId id="266" r:id="rId13"/>
    <p:sldId id="268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29DF87C4-1899-407A-A52C-4BFFD42D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67" y="871959"/>
            <a:ext cx="9397217" cy="191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7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LUGAR SECRETO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36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GABRIELA ROCHA</a:t>
            </a:r>
            <a:endParaRPr kumimoji="0" lang="pt-BR" altLang="pt-BR" sz="24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7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4988"/>
            <a:ext cx="12191999" cy="103557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QUERO IR MAIS FUNDO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LEVA-ME MAIS PERTO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ONDE EU TE ENCONTRO NO LUGAR SECRETO</a:t>
            </a:r>
          </a:p>
        </p:txBody>
      </p:sp>
    </p:spTree>
    <p:extLst>
      <p:ext uri="{BB962C8B-B14F-4D97-AF65-F5344CB8AC3E}">
        <p14:creationId xmlns:p14="http://schemas.microsoft.com/office/powerpoint/2010/main" val="33196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579"/>
            <a:ext cx="12192000" cy="103557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AOS TEUS PÉS ME RENDO POIS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 TUA GLÓRIA QUERO VER</a:t>
            </a:r>
          </a:p>
        </p:txBody>
      </p:sp>
    </p:spTree>
    <p:extLst>
      <p:ext uri="{BB962C8B-B14F-4D97-AF65-F5344CB8AC3E}">
        <p14:creationId xmlns:p14="http://schemas.microsoft.com/office/powerpoint/2010/main" val="263046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88056"/>
            <a:ext cx="12191999" cy="122167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TUDO O QUE EU MAIS QUERO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É TE VER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ME ENVOLVA COM TUA GLÓRIA E PODER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i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8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5433"/>
            <a:ext cx="12192000" cy="784274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TUA MAJESTADE É REAL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TUA VOZ ECOA EM MEU SER</a:t>
            </a:r>
            <a:endParaRPr lang="pt-BR" sz="8800" b="1" i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2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74408"/>
            <a:ext cx="12191999" cy="1221674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TUDO O QUE EU MAIS QUERO 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É TE VER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ME ENVOLVA COM TUA GLÓRIA E PODER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b="1" i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37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5433"/>
            <a:ext cx="12192000" cy="784274"/>
          </a:xfrm>
        </p:spPr>
        <p:txBody>
          <a:bodyPr>
            <a:noAutofit/>
          </a:bodyPr>
          <a:lstStyle/>
          <a:p>
            <a:pPr algn="ctr"/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TUA MAJESTADE É REAL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TUA VOZ ECOA EM MEU SER</a:t>
            </a:r>
            <a:endParaRPr lang="pt-BR" sz="8800" b="1" i="1" cap="non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5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4988"/>
            <a:ext cx="12191999" cy="103557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QUERO IR MAIS FUNDO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LEVA-ME MAIS PERTO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ONDE EU TE ENCONTRO NO LUGAR SECRETO</a:t>
            </a:r>
          </a:p>
        </p:txBody>
      </p:sp>
    </p:spTree>
    <p:extLst>
      <p:ext uri="{BB962C8B-B14F-4D97-AF65-F5344CB8AC3E}">
        <p14:creationId xmlns:p14="http://schemas.microsoft.com/office/powerpoint/2010/main" val="269485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579"/>
            <a:ext cx="12192000" cy="103557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AOS TEUS PÉS ME RENDO POIS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 TUA GLÓRIA QUERO VER</a:t>
            </a:r>
          </a:p>
        </p:txBody>
      </p:sp>
    </p:spTree>
    <p:extLst>
      <p:ext uri="{BB962C8B-B14F-4D97-AF65-F5344CB8AC3E}">
        <p14:creationId xmlns:p14="http://schemas.microsoft.com/office/powerpoint/2010/main" val="39094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51830"/>
            <a:ext cx="12191999" cy="145626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Tu és tudo o que eu mais quero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O meu fôlego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 Tu és</a:t>
            </a:r>
            <a:br>
              <a:rPr lang="pt-BR" sz="6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55207"/>
            <a:ext cx="12191999" cy="1456267"/>
          </a:xfrm>
        </p:spPr>
        <p:txBody>
          <a:bodyPr>
            <a:noAutofit/>
          </a:bodyPr>
          <a:lstStyle/>
          <a:p>
            <a:pPr algn="ctr"/>
            <a:br>
              <a:rPr lang="pt-BR" sz="6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Em Teus braços é o meu lugar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Estou aqui, estou aqui</a:t>
            </a:r>
            <a:endParaRPr lang="pt-BR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5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7822"/>
            <a:ext cx="12192000" cy="13741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Pai,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eu amo Sua presença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Teu sorriso é vida em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1912"/>
            <a:ext cx="12192000" cy="137417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seguro em Suas mãos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Confio em Ti,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confio em Ti</a:t>
            </a:r>
            <a:endParaRPr lang="pt-BR" sz="88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2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4988"/>
            <a:ext cx="12191999" cy="1035570"/>
          </a:xfrm>
        </p:spPr>
        <p:txBody>
          <a:bodyPr>
            <a:noAutofit/>
          </a:bodyPr>
          <a:lstStyle/>
          <a:p>
            <a:pPr algn="ctr"/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QUERO IR MAIS FUNDO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LEVA-ME MAIS PERTO</a:t>
            </a:r>
            <a:b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ONDE EU TE ENCONTRO NO LUGAR SECRETO</a:t>
            </a:r>
          </a:p>
        </p:txBody>
      </p:sp>
    </p:spTree>
    <p:extLst>
      <p:ext uri="{BB962C8B-B14F-4D97-AF65-F5344CB8AC3E}">
        <p14:creationId xmlns:p14="http://schemas.microsoft.com/office/powerpoint/2010/main" val="66233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9579"/>
            <a:ext cx="12192000" cy="1035570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AOS TEUS PÉS ME RENDO POIS </a:t>
            </a:r>
            <a:b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cap="none" dirty="0">
                <a:solidFill>
                  <a:schemeClr val="bg1"/>
                </a:solidFill>
                <a:latin typeface="Arial Black" panose="020B0A04020102020204" pitchFamily="34" charset="0"/>
              </a:rPr>
              <a:t>A TUA GLÓRIA QUERO VER</a:t>
            </a:r>
          </a:p>
        </p:txBody>
      </p:sp>
    </p:spTree>
    <p:extLst>
      <p:ext uri="{BB962C8B-B14F-4D97-AF65-F5344CB8AC3E}">
        <p14:creationId xmlns:p14="http://schemas.microsoft.com/office/powerpoint/2010/main" val="291877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" y="3287822"/>
            <a:ext cx="12145618" cy="13741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Pai,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eu amo Sua presença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Teu sorriso é vida em mim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8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9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BD4-5391-4912-898F-0DC23008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1912"/>
            <a:ext cx="12192000" cy="137417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Eu seguro em Suas mãos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Confio em Ti, 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confio em Ti</a:t>
            </a:r>
            <a:endParaRPr lang="pt-BR" sz="88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3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147</TotalTime>
  <Words>68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Celestial</vt:lpstr>
      <vt:lpstr>Apresentação do PowerPoint</vt:lpstr>
      <vt:lpstr>Tu és tudo o que eu mais quero O meu fôlego  Tu és </vt:lpstr>
      <vt:lpstr> Em Teus braços é o meu lugar  Estou aqui, estou aqui</vt:lpstr>
      <vt:lpstr>Pai,  eu amo Sua presença Teu sorriso é vida em mim </vt:lpstr>
      <vt:lpstr>Eu seguro em Suas mãos Confio em Ti,  confio em Ti</vt:lpstr>
      <vt:lpstr>QUERO IR MAIS FUNDO LEVA-ME MAIS PERTO ONDE EU TE ENCONTRO NO LUGAR SECRETO</vt:lpstr>
      <vt:lpstr>AOS TEUS PÉS ME RENDO POIS  A TUA GLÓRIA QUERO VER</vt:lpstr>
      <vt:lpstr>Pai,  eu amo Sua presença Teu sorriso é vida em mim </vt:lpstr>
      <vt:lpstr>Eu seguro em Suas mãos Confio em Ti,  confio em Ti</vt:lpstr>
      <vt:lpstr>QUERO IR MAIS FUNDO LEVA-ME MAIS PERTO ONDE EU TE ENCONTRO NO LUGAR SECRETO</vt:lpstr>
      <vt:lpstr>AOS TEUS PÉS ME RENDO POIS  A TUA GLÓRIA QUERO VER</vt:lpstr>
      <vt:lpstr>TUDO O QUE EU MAIS QUERO  É TE VER ME ENVOLVA COM TUA GLÓRIA E PODER </vt:lpstr>
      <vt:lpstr> TUA MAJESTADE É REAL TUA VOZ ECOA EM MEU SER</vt:lpstr>
      <vt:lpstr>TUDO O QUE EU MAIS QUERO  É TE VER ME ENVOLVA COM TUA GLÓRIA E PODER </vt:lpstr>
      <vt:lpstr> TUA MAJESTADE É REAL TUA VOZ ECOA EM MEU SER</vt:lpstr>
      <vt:lpstr>QUERO IR MAIS FUNDO LEVA-ME MAIS PERTO ONDE EU TE ENCONTRO NO LUGAR SECRETO</vt:lpstr>
      <vt:lpstr>AOS TEUS PÉS ME RENDO POIS  A TUA GLÓRIA QUERO 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João Paulo Mota Silva</cp:lastModifiedBy>
  <cp:revision>22</cp:revision>
  <dcterms:created xsi:type="dcterms:W3CDTF">2018-04-21T23:15:42Z</dcterms:created>
  <dcterms:modified xsi:type="dcterms:W3CDTF">2019-08-11T11:32:25Z</dcterms:modified>
</cp:coreProperties>
</file>