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0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1526" y="1145666"/>
            <a:ext cx="10058400" cy="1634921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UMA VOZ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KLEBER LUCAS</a:t>
            </a:r>
            <a:endParaRPr lang="pt-BR" sz="6000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31735"/>
            <a:ext cx="12192000" cy="658483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SENHOR, AQUELE QUE ME AMOU E ÉS O MEU DEUS, MEU SENHOR MINHA VIDA É PARA  TEU LOUVOR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722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87088"/>
            <a:ext cx="12192000" cy="2835322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DEUS, MEU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VIDA É PARA TEU LOUVOR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90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3740"/>
            <a:ext cx="12192000" cy="428956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EU QUERIA TER MAIS QUE UMA VOZ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MAIS QUE UM AMOR E UMA VIDA </a:t>
            </a:r>
            <a:r>
              <a:rPr lang="pt-BR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PRÁ TE </a:t>
            </a: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OFERECER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58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05988"/>
            <a:ext cx="12192000" cy="256732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POIS TU ÉS MUITO MAIS QUE EU POSSA TER EM MEU SER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36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235227"/>
            <a:ext cx="12191999" cy="47352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AUTOR, AQUELE QUE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PINTOU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COM PERFEIÇÃO A VIDA</a:t>
            </a:r>
          </a:p>
        </p:txBody>
      </p:sp>
    </p:spTree>
    <p:extLst>
      <p:ext uri="{BB962C8B-B14F-4D97-AF65-F5344CB8AC3E}">
        <p14:creationId xmlns:p14="http://schemas.microsoft.com/office/powerpoint/2010/main" val="160620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31735"/>
            <a:ext cx="12192000" cy="658483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SENHOR, AQUELE QUE ME AMOU E ÉS O MEU DEUS, MEU SENHOR MINHA VIDA É PARA TEU LOUVOR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25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58230"/>
            <a:ext cx="12192000" cy="115253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DEUS, MEU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MINHA VIDA É PARA TEU LOUVOR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03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96792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EU QUERIA TER MAIS QUE UMA VOZ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MAIS QUE UM AMOR E UMA VIDA </a:t>
            </a:r>
            <a:r>
              <a:rPr lang="pt-BR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PRÁ </a:t>
            </a: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TE OFERECER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935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61262"/>
            <a:ext cx="12192000" cy="22168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POIS TU ÉS MUITO MAIS QUE EU POSSA TER EM MEU SER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386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248875"/>
            <a:ext cx="12191999" cy="473527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O AUTOR, AQUELE QUE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PINTOU</a:t>
            </a: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COM PERFEIÇÃO A VIDA</a:t>
            </a:r>
          </a:p>
        </p:txBody>
      </p:sp>
    </p:spTree>
    <p:extLst>
      <p:ext uri="{BB962C8B-B14F-4D97-AF65-F5344CB8AC3E}">
        <p14:creationId xmlns:p14="http://schemas.microsoft.com/office/powerpoint/2010/main" val="2414174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107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 Black</vt:lpstr>
      <vt:lpstr>Calibri</vt:lpstr>
      <vt:lpstr>Calibri Light</vt:lpstr>
      <vt:lpstr>Retrospectiva</vt:lpstr>
      <vt:lpstr>MAIS QUE UMA VOZ KLEBER LUCAS</vt:lpstr>
      <vt:lpstr>EU QUERIA TER MAIS QUE UMA VOZ MAIS QUE UM AMOR E UMA VIDA PRÁ TE OFERECER</vt:lpstr>
      <vt:lpstr>POIS TU ÉS MUITO MAIS QUE EU POSSA TER EM MEU SER</vt:lpstr>
      <vt:lpstr>TU ÉS O AUTOR, AQUELE QUE PINTOU COM PERFEIÇÃO A VIDA</vt:lpstr>
      <vt:lpstr>TU ÉS O SENHOR, AQUELE QUE ME AMOU E ÉS O MEU DEUS, MEU SENHOR MINHA VIDA É PARA TEU LOUVOR </vt:lpstr>
      <vt:lpstr>MEU DEUS, MEU SENHOR  MINHA VIDA É PARA TEU LOUVOR</vt:lpstr>
      <vt:lpstr>EU QUERIA TER MAIS QUE UMA VOZ MAIS QUE UM AMOR E UMA VIDA PRÁ TE OFERECER</vt:lpstr>
      <vt:lpstr>POIS TU ÉS MUITO MAIS QUE EU POSSA TER EM MEU SER</vt:lpstr>
      <vt:lpstr>TU ÉS O AUTOR, AQUELE QUE PINTOU COM PERFEIÇÃO A VIDA</vt:lpstr>
      <vt:lpstr>TU ÉS O SENHOR, AQUELE QUE ME AMOU E ÉS O MEU DEUS, MEU SENHOR MINHA VIDA É PARA  TEU LOUVOR </vt:lpstr>
      <vt:lpstr> MEU DEUS, MEU SENHOR MINHA VIDA É PARA TEU LOUVOR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Uma Voz P.C.Baruk</dc:title>
  <dc:creator>Pastor Marcio</dc:creator>
  <cp:lastModifiedBy>Carlinhos Lemos</cp:lastModifiedBy>
  <cp:revision>15</cp:revision>
  <dcterms:created xsi:type="dcterms:W3CDTF">2015-05-23T21:18:52Z</dcterms:created>
  <dcterms:modified xsi:type="dcterms:W3CDTF">2022-07-06T21:49:27Z</dcterms:modified>
</cp:coreProperties>
</file>