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5617" y="1311924"/>
            <a:ext cx="9908148" cy="1158725"/>
          </a:xfrm>
        </p:spPr>
        <p:txBody>
          <a:bodyPr>
            <a:normAutofit fontScale="90000"/>
          </a:bodyPr>
          <a:lstStyle/>
          <a:p>
            <a:pPr algn="r"/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marcas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C359F3-007E-476E-8277-FA5DA5F0B7F7}"/>
              </a:ext>
            </a:extLst>
          </p:cNvPr>
          <p:cNvSpPr txBox="1"/>
          <p:nvPr/>
        </p:nvSpPr>
        <p:spPr>
          <a:xfrm>
            <a:off x="2094965" y="2452378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u="sng" dirty="0">
                <a:latin typeface="Arial Black" panose="020B0A04020102090204" pitchFamily="34" charset="0"/>
              </a:rPr>
              <a:t>LIVRES PARA ADORAR</a:t>
            </a:r>
          </a:p>
        </p:txBody>
      </p:sp>
    </p:spTree>
    <p:extLst>
      <p:ext uri="{BB962C8B-B14F-4D97-AF65-F5344CB8AC3E}">
        <p14:creationId xmlns:p14="http://schemas.microsoft.com/office/powerpoint/2010/main" val="262284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68843"/>
            <a:ext cx="12192000" cy="452974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Cada passo que dei desatento Cada vez que corri sem ter paz</a:t>
            </a:r>
          </a:p>
        </p:txBody>
      </p:sp>
    </p:spTree>
    <p:extLst>
      <p:ext uri="{BB962C8B-B14F-4D97-AF65-F5344CB8AC3E}">
        <p14:creationId xmlns:p14="http://schemas.microsoft.com/office/powerpoint/2010/main" val="246923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91381"/>
            <a:ext cx="12192000" cy="36318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Quantas vezes quebrado por dentro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Quantas idas me restam mais</a:t>
            </a:r>
          </a:p>
        </p:txBody>
      </p:sp>
    </p:spTree>
    <p:extLst>
      <p:ext uri="{BB962C8B-B14F-4D97-AF65-F5344CB8AC3E}">
        <p14:creationId xmlns:p14="http://schemas.microsoft.com/office/powerpoint/2010/main" val="325134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10435"/>
            <a:ext cx="12192000" cy="500321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Se eu conhecesse </a:t>
            </a:r>
            <a:b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o eco</a:t>
            </a:r>
            <a:b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Das escolhas que eu fiz, As cicatrizes hoje não seriam assim</a:t>
            </a:r>
          </a:p>
        </p:txBody>
      </p:sp>
    </p:spTree>
    <p:extLst>
      <p:ext uri="{BB962C8B-B14F-4D97-AF65-F5344CB8AC3E}">
        <p14:creationId xmlns:p14="http://schemas.microsoft.com/office/powerpoint/2010/main" val="271302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92561"/>
            <a:ext cx="12192000" cy="4380453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Mas o que eu aprendi em cada </a:t>
            </a:r>
            <a:b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dor que eu vivi</a:t>
            </a:r>
            <a:b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Não muda o passado</a:t>
            </a:r>
            <a:b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 mas revela o fim</a:t>
            </a:r>
          </a:p>
        </p:txBody>
      </p:sp>
    </p:spTree>
    <p:extLst>
      <p:ext uri="{BB962C8B-B14F-4D97-AF65-F5344CB8AC3E}">
        <p14:creationId xmlns:p14="http://schemas.microsoft.com/office/powerpoint/2010/main" val="405005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20325"/>
            <a:ext cx="12191999" cy="350305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Teu amor me refaz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E as marcas do tempo não sangram mais</a:t>
            </a:r>
          </a:p>
        </p:txBody>
      </p:sp>
    </p:spTree>
    <p:extLst>
      <p:ext uri="{BB962C8B-B14F-4D97-AF65-F5344CB8AC3E}">
        <p14:creationId xmlns:p14="http://schemas.microsoft.com/office/powerpoint/2010/main" val="259900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997125"/>
            <a:ext cx="12191999" cy="350305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O amor me refaz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E no quarto onde morava o medo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Descansa a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 tua paz</a:t>
            </a:r>
          </a:p>
        </p:txBody>
      </p:sp>
    </p:spTree>
    <p:extLst>
      <p:ext uri="{BB962C8B-B14F-4D97-AF65-F5344CB8AC3E}">
        <p14:creationId xmlns:p14="http://schemas.microsoft.com/office/powerpoint/2010/main" val="340972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57610"/>
            <a:ext cx="12191999" cy="3863662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latin typeface="Arial Black" panose="020B0A04020102020204" pitchFamily="34" charset="0"/>
                <a:cs typeface="Aharoni" panose="02010803020104030203" pitchFamily="2" charset="-79"/>
              </a:rPr>
              <a:t>NOS MEUS OLHOS HÁ VIDA POR</a:t>
            </a:r>
            <a:br>
              <a:rPr lang="pt-BR" sz="8000" b="1" cap="none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latin typeface="Arial Black" panose="020B0A04020102020204" pitchFamily="34" charset="0"/>
                <a:cs typeface="Aharoni" panose="02010803020104030203" pitchFamily="2" charset="-79"/>
              </a:rPr>
              <a:t>DENTRO</a:t>
            </a:r>
            <a:br>
              <a:rPr lang="pt-BR" sz="8000" b="1" cap="none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latin typeface="Arial Black" panose="020B0A04020102020204" pitchFamily="34" charset="0"/>
                <a:cs typeface="Aharoni" panose="02010803020104030203" pitchFamily="2" charset="-79"/>
              </a:rPr>
              <a:t>O SILÊNCIO QUE O MEDO TRAZ</a:t>
            </a:r>
          </a:p>
        </p:txBody>
      </p:sp>
    </p:spTree>
    <p:extLst>
      <p:ext uri="{BB962C8B-B14F-4D97-AF65-F5344CB8AC3E}">
        <p14:creationId xmlns:p14="http://schemas.microsoft.com/office/powerpoint/2010/main" val="17045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1010012"/>
            <a:ext cx="12192001" cy="483797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No espelho as marcas do tempo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Quantos sonhos deixei pra trás</a:t>
            </a:r>
          </a:p>
        </p:txBody>
      </p:sp>
    </p:spTree>
    <p:extLst>
      <p:ext uri="{BB962C8B-B14F-4D97-AF65-F5344CB8AC3E}">
        <p14:creationId xmlns:p14="http://schemas.microsoft.com/office/powerpoint/2010/main" val="356445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68843"/>
            <a:ext cx="12192000" cy="452974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Cada passo que dei desatento Cada vez que corri sem ter paz</a:t>
            </a:r>
          </a:p>
        </p:txBody>
      </p:sp>
    </p:spTree>
    <p:extLst>
      <p:ext uri="{BB962C8B-B14F-4D97-AF65-F5344CB8AC3E}">
        <p14:creationId xmlns:p14="http://schemas.microsoft.com/office/powerpoint/2010/main" val="276613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91381"/>
            <a:ext cx="12192000" cy="36318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Quantas vezes quebrado por dentro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Quantas idas me restam mais</a:t>
            </a:r>
          </a:p>
        </p:txBody>
      </p:sp>
    </p:spTree>
    <p:extLst>
      <p:ext uri="{BB962C8B-B14F-4D97-AF65-F5344CB8AC3E}">
        <p14:creationId xmlns:p14="http://schemas.microsoft.com/office/powerpoint/2010/main" val="153400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10435"/>
            <a:ext cx="12192000" cy="500321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Se eu conhecesse </a:t>
            </a:r>
            <a:b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o eco</a:t>
            </a:r>
            <a:b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Das escolhas que eu fiz, As cicatrizes hoje não seriam assim</a:t>
            </a:r>
          </a:p>
        </p:txBody>
      </p:sp>
    </p:spTree>
    <p:extLst>
      <p:ext uri="{BB962C8B-B14F-4D97-AF65-F5344CB8AC3E}">
        <p14:creationId xmlns:p14="http://schemas.microsoft.com/office/powerpoint/2010/main" val="115072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92561"/>
            <a:ext cx="12192000" cy="4380453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Mas o que eu aprendi em cada </a:t>
            </a:r>
            <a:b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dor que eu vivi</a:t>
            </a:r>
            <a:b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Não muda o passado</a:t>
            </a:r>
            <a:b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20204" pitchFamily="34" charset="0"/>
                <a:cs typeface="Aharoni" panose="02010803020104030203" pitchFamily="2" charset="-79"/>
              </a:rPr>
              <a:t> mas revela o fim</a:t>
            </a:r>
          </a:p>
        </p:txBody>
      </p:sp>
    </p:spTree>
    <p:extLst>
      <p:ext uri="{BB962C8B-B14F-4D97-AF65-F5344CB8AC3E}">
        <p14:creationId xmlns:p14="http://schemas.microsoft.com/office/powerpoint/2010/main" val="250134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20325"/>
            <a:ext cx="12191999" cy="350305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Teu amor me refaz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E as marcas do tempo não sangram mais</a:t>
            </a:r>
          </a:p>
        </p:txBody>
      </p:sp>
    </p:spTree>
    <p:extLst>
      <p:ext uri="{BB962C8B-B14F-4D97-AF65-F5344CB8AC3E}">
        <p14:creationId xmlns:p14="http://schemas.microsoft.com/office/powerpoint/2010/main" val="219557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997125"/>
            <a:ext cx="12191999" cy="350305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O amor me refaz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E no quarto onde morava o medo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Descansa a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 tua paz</a:t>
            </a:r>
          </a:p>
        </p:txBody>
      </p:sp>
    </p:spTree>
    <p:extLst>
      <p:ext uri="{BB962C8B-B14F-4D97-AF65-F5344CB8AC3E}">
        <p14:creationId xmlns:p14="http://schemas.microsoft.com/office/powerpoint/2010/main" val="74670897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218</TotalTime>
  <Words>72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Century Gothic</vt:lpstr>
      <vt:lpstr>Trilha de Vapor</vt:lpstr>
      <vt:lpstr>marcas</vt:lpstr>
      <vt:lpstr>NOS MEUS OLHOS HÁ VIDA POR DENTRO O SILÊNCIO QUE O MEDO TRAZ</vt:lpstr>
      <vt:lpstr>No espelho as marcas do tempo Quantos sonhos deixei pra trás</vt:lpstr>
      <vt:lpstr>Cada passo que dei desatento Cada vez que corri sem ter paz</vt:lpstr>
      <vt:lpstr>Quantas vezes quebrado por dentro Quantas idas me restam mais</vt:lpstr>
      <vt:lpstr>Se eu conhecesse  o eco Das escolhas que eu fiz, As cicatrizes hoje não seriam assim</vt:lpstr>
      <vt:lpstr> Mas o que eu aprendi em cada  dor que eu vivi Não muda o passado  mas revela o fim</vt:lpstr>
      <vt:lpstr>Teu amor me refaz E as marcas do tempo não sangram mais</vt:lpstr>
      <vt:lpstr>O amor me refaz E no quarto onde morava o medo Descansa a  tua paz</vt:lpstr>
      <vt:lpstr>Cada passo que dei desatento Cada vez que corri sem ter paz</vt:lpstr>
      <vt:lpstr>Quantas vezes quebrado por dentro Quantas idas me restam mais</vt:lpstr>
      <vt:lpstr>Se eu conhecesse  o eco Das escolhas que eu fiz, As cicatrizes hoje não seriam assim</vt:lpstr>
      <vt:lpstr> Mas o que eu aprendi em cada  dor que eu vivi Não muda o passado  mas revela o fim</vt:lpstr>
      <vt:lpstr>Teu amor me refaz E as marcas do tempo não sangram mais</vt:lpstr>
      <vt:lpstr>O amor me refaz E no quarto onde morava o medo Descansa a  tua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Me Rendo Leonardo Gonçalves</dc:title>
  <dc:creator>Pastor Marcio</dc:creator>
  <cp:lastModifiedBy>João Paulo Mota Silva</cp:lastModifiedBy>
  <cp:revision>22</cp:revision>
  <dcterms:created xsi:type="dcterms:W3CDTF">2016-01-17T01:54:46Z</dcterms:created>
  <dcterms:modified xsi:type="dcterms:W3CDTF">2019-10-27T15:54:24Z</dcterms:modified>
</cp:coreProperties>
</file>