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6" r:id="rId3"/>
    <p:sldId id="276" r:id="rId4"/>
    <p:sldId id="288" r:id="rId5"/>
    <p:sldId id="277" r:id="rId6"/>
    <p:sldId id="289" r:id="rId7"/>
    <p:sldId id="278" r:id="rId8"/>
    <p:sldId id="282" r:id="rId9"/>
    <p:sldId id="290" r:id="rId10"/>
    <p:sldId id="283" r:id="rId11"/>
    <p:sldId id="291" r:id="rId12"/>
    <p:sldId id="284" r:id="rId13"/>
    <p:sldId id="279" r:id="rId14"/>
    <p:sldId id="280" r:id="rId15"/>
    <p:sldId id="292" r:id="rId16"/>
    <p:sldId id="281" r:id="rId17"/>
    <p:sldId id="293" r:id="rId18"/>
    <p:sldId id="286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960">
          <p15:clr>
            <a:srgbClr val="A4A3A4"/>
          </p15:clr>
        </p15:guide>
        <p15:guide id="5" orient="horz" pos="2976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00">
          <p15:clr>
            <a:srgbClr val="A4A3A4"/>
          </p15:clr>
        </p15:guide>
        <p15:guide id="8" pos="3839">
          <p15:clr>
            <a:srgbClr val="A4A3A4"/>
          </p15:clr>
        </p15:guide>
        <p15:guide id="9" pos="815">
          <p15:clr>
            <a:srgbClr val="A4A3A4"/>
          </p15:clr>
        </p15:guide>
        <p15:guide id="10" pos="6623">
          <p15:clr>
            <a:srgbClr val="A4A3A4"/>
          </p15:clr>
        </p15:guide>
        <p15:guide id="11" pos="897">
          <p15:clr>
            <a:srgbClr val="A4A3A4"/>
          </p15:clr>
        </p15:guide>
        <p15:guide id="12" pos="6863">
          <p15:clr>
            <a:srgbClr val="A4A3A4"/>
          </p15:clr>
        </p15:guide>
        <p15:guide id="13" pos="7295">
          <p15:clr>
            <a:srgbClr val="A4A3A4"/>
          </p15:clr>
        </p15:guide>
        <p15:guide id="14" pos="3695">
          <p15:clr>
            <a:srgbClr val="A4A3A4"/>
          </p15:clr>
        </p15:guide>
        <p15:guide id="15" pos="2927">
          <p15:clr>
            <a:srgbClr val="A4A3A4"/>
          </p15:clr>
        </p15:guide>
        <p15:guide id="16" pos="383">
          <p15:clr>
            <a:srgbClr val="A4A3A4"/>
          </p15:clr>
        </p15:guide>
        <p15:guide id="17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96" y="168"/>
      </p:cViewPr>
      <p:guideLst>
        <p:guide orient="horz" pos="2160"/>
        <p:guide orient="horz" pos="3888"/>
        <p:guide orient="horz" pos="1152"/>
        <p:guide orient="horz" pos="960"/>
        <p:guide orient="horz" pos="2976"/>
        <p:guide orient="horz" pos="432"/>
        <p:guide orient="horz" pos="3600"/>
        <p:guide pos="3839"/>
        <p:guide pos="815"/>
        <p:guide pos="6623"/>
        <p:guide pos="897"/>
        <p:guide pos="6863"/>
        <p:guide pos="7295"/>
        <p:guide pos="3695"/>
        <p:guide pos="2927"/>
        <p:guide pos="383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pt-BR"/>
              <a:pPr/>
              <a:t>02/10/2018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pt-BR"/>
              <a:pPr/>
              <a:t>02/10/2018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Clique para editar 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Alternativ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pt-BR" noProof="0" smtClean="0"/>
              <a:pPr/>
              <a:t>02/10/2018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pt-BR" noProof="0" smtClean="0"/>
              <a:pPr/>
              <a:t>02/10/2018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pt-BR" noProof="0" smtClean="0"/>
              <a:pPr/>
              <a:t>02/10/2018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pt-BR" noProof="0" smtClean="0"/>
              <a:pPr/>
              <a:t>02/10/2018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pt-BR" noProof="0" smtClean="0"/>
              <a:pPr/>
              <a:t>02/10/2018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pt-BR" noProof="0" smtClean="0"/>
              <a:pPr/>
              <a:t>02/10/2018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pt-BR" noProof="0" smtClean="0"/>
              <a:pPr/>
              <a:t>02/10/2018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pt-BR" noProof="0" smtClean="0"/>
              <a:pPr/>
              <a:t>02/10/2018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pt-BR" noProof="0" smtClean="0"/>
              <a:pPr/>
              <a:t>02/10/2018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pt-BR" noProof="0" smtClean="0"/>
              <a:pPr/>
              <a:t>02/10/2018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noProof="0" dirty="0"/>
          </a:p>
        </p:txBody>
      </p:sp>
      <p:sp>
        <p:nvSpPr>
          <p:cNvPr id="13" name="Retângulo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pt-BR" noProof="0" smtClean="0"/>
              <a:pPr/>
              <a:t>02/10/2018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pt-BR" noProof="0" smtClean="0"/>
              <a:pPr/>
              <a:t>02/10/2018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4455" y="548680"/>
            <a:ext cx="5643400" cy="1295400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pt-BR" sz="6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 AMA </a:t>
            </a:r>
            <a:br>
              <a:rPr lang="pt-BR" sz="6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3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DIANTE DO TRONO</a:t>
            </a:r>
            <a:endParaRPr lang="pt-BR" sz="36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748" y="-387424"/>
            <a:ext cx="11953328" cy="6009456"/>
          </a:xfrm>
        </p:spPr>
        <p:txBody>
          <a:bodyPr/>
          <a:lstStyle/>
          <a:p>
            <a:pPr algn="ctr">
              <a:spcBef>
                <a:spcPts val="0"/>
              </a:spcBef>
            </a:pP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PERCEBO QUÃO MARAVILHOSO ELE É E O TANTO QUE ELE ME QUER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7078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768" y="2132856"/>
            <a:ext cx="11593288" cy="3057128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OH, ELE ME AMOU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OH, ELE ME AMA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ELE ME AMOU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197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768" y="2492896"/>
            <a:ext cx="11593288" cy="3057128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AMA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ELE ME AMA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ELE ME AMA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ELE ME AMA</a:t>
            </a: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760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768" y="3717032"/>
            <a:ext cx="11593288" cy="370520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SOMOS SUA HERANÇA E ELE O NOSSO GALARDÃO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SEU OLHAR DE GRAÇA NOS ATRAI À REDENÇÃO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676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768" y="1576400"/>
            <a:ext cx="11593288" cy="3705200"/>
          </a:xfrm>
        </p:spPr>
        <p:txBody>
          <a:bodyPr/>
          <a:lstStyle/>
          <a:p>
            <a:pPr algn="ctr">
              <a:spcBef>
                <a:spcPts val="0"/>
              </a:spcBef>
            </a:pP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A GRAÇA É UM OCEANO, ESTAMOS AFOGANDO</a:t>
            </a: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2363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2647143"/>
            <a:ext cx="12188825" cy="4209256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CÉU SE UNE À TERRA COMO UM BEIJO APAIXONADO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 CORAÇÃO DISPARA EM MEU PEITO ACELERADO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7205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2420888"/>
            <a:ext cx="12188825" cy="4209256"/>
          </a:xfrm>
        </p:spPr>
        <p:txBody>
          <a:bodyPr/>
          <a:lstStyle/>
          <a:p>
            <a:pPr algn="ctr">
              <a:spcBef>
                <a:spcPts val="0"/>
              </a:spcBef>
            </a:pP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TENHO TEMPO PRA PERDER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 RESSENTIMENTOS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PENSO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QUE ELE</a:t>
            </a: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644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768" y="2492896"/>
            <a:ext cx="11593288" cy="3057128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AMA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ELE ME AMA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ELE ME AMA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ELE ME AMA</a:t>
            </a: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908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0931" y="3645024"/>
            <a:ext cx="11846961" cy="345564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TEM CIÚMES DE MIM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SEU AMOR É COMO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UM FURACÃO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906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50304" y="1629172"/>
            <a:ext cx="12889432" cy="3599656"/>
          </a:xfrm>
        </p:spPr>
        <p:txBody>
          <a:bodyPr/>
          <a:lstStyle/>
          <a:p>
            <a:pPr algn="ctr">
              <a:spcBef>
                <a:spcPts val="0"/>
              </a:spcBef>
            </a:pP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EU ME RENDO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AO VENTO DE SUA MISERICÓRDIA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174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622" y="1844824"/>
            <a:ext cx="11835579" cy="581304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ENTÃO, DE REPENTE  NÃO VEJO MAIS MINHAS AFLIÇÕES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SÓ VEJO A GLÓRIA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111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744" y="-243408"/>
            <a:ext cx="12025336" cy="5865440"/>
          </a:xfrm>
        </p:spPr>
        <p:txBody>
          <a:bodyPr/>
          <a:lstStyle/>
          <a:p>
            <a:pPr algn="ctr">
              <a:spcBef>
                <a:spcPts val="0"/>
              </a:spcBef>
            </a:pP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PERCEBO QUÃO MARAVILHOSO ELE É E O TANTO QUE ELE ME QUER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8839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768" y="2060848"/>
            <a:ext cx="11593288" cy="3057128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OH, ELE ME AMOU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OH, ELE ME AMA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ELE ME AMOU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1456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2763" y="3933056"/>
            <a:ext cx="11683298" cy="309560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TEM CIÚMES DE MIM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SEU AMOR É COMO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UM FURACÃO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5679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50304" y="1629172"/>
            <a:ext cx="12889432" cy="3599656"/>
          </a:xfrm>
        </p:spPr>
        <p:txBody>
          <a:bodyPr/>
          <a:lstStyle/>
          <a:p>
            <a:pPr algn="ctr">
              <a:spcBef>
                <a:spcPts val="0"/>
              </a:spcBef>
            </a:pP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EU ME RENDO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AO VENTO DE SUA MISERICÓRDIA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204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752" y="1268760"/>
            <a:ext cx="11881320" cy="622548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ENTÃO, DE REPENTE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NÃO VEJO MAIS MINHAS AFLIÇÕES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SÓ VEJO A GLÓRIA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293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_16x9_TP102801114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7FC93E0-B9D9-424E-B1AB-DFEBEFA98E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veios de madeira (widescreen)</Template>
  <TotalTime>0</TotalTime>
  <Words>55</Words>
  <Application>Microsoft Office PowerPoint</Application>
  <PresentationFormat>Personalizar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Aharoni</vt:lpstr>
      <vt:lpstr>Arial</vt:lpstr>
      <vt:lpstr>Arial Black</vt:lpstr>
      <vt:lpstr>Century</vt:lpstr>
      <vt:lpstr>Woodgrain_16x9_TP102801114</vt:lpstr>
      <vt:lpstr>ME AMA  DIANTE DO TRONO</vt:lpstr>
      <vt:lpstr>TEM CIÚMES DE MIM O SEU AMOR É COMO  UM FURACÃO </vt:lpstr>
      <vt:lpstr> E EU ME RENDO  AO VENTO DE SUA MISERICÓRDIA</vt:lpstr>
      <vt:lpstr>ENTÃO, DE REPENTE  NÃO VEJO MAIS MINHAS AFLIÇÕES EU SÓ VEJO A GLÓRIA </vt:lpstr>
      <vt:lpstr> E PERCEBO QUÃO MARAVILHOSO ELE É E O TANTO QUE ELE ME QUER</vt:lpstr>
      <vt:lpstr>OH, ELE ME AMOU OH, ELE ME AMA ELE ME AMOU</vt:lpstr>
      <vt:lpstr>TEM CIÚMES DE MIM O SEU AMOR É COMO  UM FURACÃO </vt:lpstr>
      <vt:lpstr> E EU ME RENDO  AO VENTO DE SUA MISERICÓRDIA</vt:lpstr>
      <vt:lpstr>ENTÃO, DE REPENTE  NÃO VEJO MAIS MINHAS AFLIÇÕES EU SÓ VEJO A GLÓRIA </vt:lpstr>
      <vt:lpstr> E PERCEBO QUÃO MARAVILHOSO ELE É E O TANTO QUE ELE ME QUER</vt:lpstr>
      <vt:lpstr>OH, ELE ME AMOU OH, ELE ME AMA ELE ME AMOU</vt:lpstr>
      <vt:lpstr>ME AMA ELE ME AMA ELE ME AMA ELE ME AMA</vt:lpstr>
      <vt:lpstr>SOMOS SUA HERANÇA E ELE O NOSSO GALARDÃO SEU OLHAR DE GRAÇA NOS ATRAI À REDENÇÃO </vt:lpstr>
      <vt:lpstr> SE A GRAÇA É UM OCEANO, ESTAMOS AFOGANDO</vt:lpstr>
      <vt:lpstr>O CÉU SE UNE À TERRA COMO UM BEIJO APAIXONADO MEU CORAÇÃO DISPARA EM MEU PEITO ACELERADO </vt:lpstr>
      <vt:lpstr> NÃO TENHO TEMPO PRA PERDER  COM RESSENTIMENTOS QUANDO PENSO  QUE ELE</vt:lpstr>
      <vt:lpstr>ME AMA ELE ME AMA ELE ME AMA ELE ME 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2015-09-13T02:18:55Z</dcterms:created>
  <dcterms:modified xsi:type="dcterms:W3CDTF">2018-10-02T17:23:11Z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TC028011159991</vt:lpwstr>
  </property>
</Properties>
</file>