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6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7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6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7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8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6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4/21/2010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8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9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4/21/2010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7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8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4/21/2010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2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33578" y="837211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RESPIRAR</a:t>
            </a:r>
            <a:r>
              <a:rPr lang="pt-BR" sz="60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60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400" u="sng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VINEYARD</a:t>
            </a:r>
            <a:endParaRPr lang="pt-BR" sz="3600" u="sng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966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4200" y="3171825"/>
            <a:ext cx="11252200" cy="790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6000" b="1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ESSE É O MEU RESPIRAR</a:t>
            </a:r>
            <a:br>
              <a:rPr lang="pt-BR" sz="6000" b="1" dirty="0" smtClean="0"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0449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3429000"/>
            <a:ext cx="12192001" cy="3126346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ESSE É O MEU RESPIRAR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ESSE É O MEU RESPIRAR</a:t>
            </a:r>
          </a:p>
        </p:txBody>
      </p:sp>
    </p:spTree>
    <p:extLst>
      <p:ext uri="{BB962C8B-B14F-4D97-AF65-F5344CB8AC3E}">
        <p14:creationId xmlns:p14="http://schemas.microsoft.com/office/powerpoint/2010/main" val="34374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02506"/>
            <a:ext cx="12192000" cy="2945309"/>
          </a:xfrm>
        </p:spPr>
        <p:txBody>
          <a:bodyPr>
            <a:noAutofit/>
          </a:bodyPr>
          <a:lstStyle/>
          <a:p>
            <a:pPr algn="ctr"/>
            <a:r>
              <a:rPr lang="pt-BR" sz="7500" b="1" dirty="0"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75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TEU SANTO ESPÍRITO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VIVENDO EM MIM</a:t>
            </a:r>
            <a:endParaRPr lang="pt-BR" sz="75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79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42114"/>
            <a:ext cx="12192001" cy="35433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</a:t>
            </a:r>
            <a:r>
              <a:rPr lang="pt-BR" sz="8000" b="1" dirty="0" smtClean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ESSE </a:t>
            </a: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É </a:t>
            </a:r>
            <a:r>
              <a:rPr lang="pt-BR" sz="8000" b="1" dirty="0" smtClean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</a:t>
            </a: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</a:t>
            </a:r>
            <a:r>
              <a:rPr lang="pt-BR" sz="8000" b="1" dirty="0" smtClean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ESSE É </a:t>
            </a: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PÃO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TUA VONTADE FEITA EM MIM</a:t>
            </a:r>
          </a:p>
        </p:txBody>
      </p:sp>
    </p:spTree>
    <p:extLst>
      <p:ext uri="{BB962C8B-B14F-4D97-AF65-F5344CB8AC3E}">
        <p14:creationId xmlns:p14="http://schemas.microsoft.com/office/powerpoint/2010/main" val="35769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02877"/>
            <a:ext cx="12192000" cy="354543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EU, EU NADA SOU SEM TI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EU PERDIDO ESTOU SEM TI</a:t>
            </a:r>
          </a:p>
        </p:txBody>
      </p:sp>
    </p:spTree>
    <p:extLst>
      <p:ext uri="{BB962C8B-B14F-4D97-AF65-F5344CB8AC3E}">
        <p14:creationId xmlns:p14="http://schemas.microsoft.com/office/powerpoint/2010/main" val="70100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3126346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ESSE É O MEU RESPIRAR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ESSE É O MEU RESPIRAR</a:t>
            </a:r>
          </a:p>
        </p:txBody>
      </p:sp>
    </p:spTree>
    <p:extLst>
      <p:ext uri="{BB962C8B-B14F-4D97-AF65-F5344CB8AC3E}">
        <p14:creationId xmlns:p14="http://schemas.microsoft.com/office/powerpoint/2010/main" val="14410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20620"/>
            <a:ext cx="12192000" cy="294530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TEU SANTO ESPÍRITO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VIVENDO EM MIM</a:t>
            </a:r>
            <a:endParaRPr lang="pt-BR" sz="8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02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210532"/>
            <a:ext cx="12192000" cy="35052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ESTE É O MEU PÃO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JESUS, TU ÉS MEU PÃO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TUA VONTADE FEITA EM MIM</a:t>
            </a:r>
          </a:p>
        </p:txBody>
      </p:sp>
    </p:spTree>
    <p:extLst>
      <p:ext uri="{BB962C8B-B14F-4D97-AF65-F5344CB8AC3E}">
        <p14:creationId xmlns:p14="http://schemas.microsoft.com/office/powerpoint/2010/main" val="20638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02877"/>
            <a:ext cx="12192000" cy="354543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EU, EU NADA SOU SEM TI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EU PERDIDO ESTOU SEM TI</a:t>
            </a:r>
          </a:p>
        </p:txBody>
      </p:sp>
    </p:spTree>
    <p:extLst>
      <p:ext uri="{BB962C8B-B14F-4D97-AF65-F5344CB8AC3E}">
        <p14:creationId xmlns:p14="http://schemas.microsoft.com/office/powerpoint/2010/main" val="10807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44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Aharoni</vt:lpstr>
      <vt:lpstr>Arial</vt:lpstr>
      <vt:lpstr>Arial Black</vt:lpstr>
      <vt:lpstr>Calibri</vt:lpstr>
      <vt:lpstr>Calibri Light</vt:lpstr>
      <vt:lpstr>Tema do Office</vt:lpstr>
      <vt:lpstr>MEU RESPIRAR VINEYARD</vt:lpstr>
      <vt:lpstr>ESSE É O MEU RESPIRAR ESSE É O MEU RESPIRAR</vt:lpstr>
      <vt:lpstr> TEU SANTO ESPÍRITO VIVENDO EM MIM</vt:lpstr>
      <vt:lpstr>E ESSE É MEU PÃO E ESSE É MEU PÃO TUA VONTADE FEITA EM MIM</vt:lpstr>
      <vt:lpstr>E EU, EU NADA SOU SEM TI E EU PERDIDO ESTOU SEM TI</vt:lpstr>
      <vt:lpstr>ESSE É O MEU RESPIRAR ESSE É O MEU RESPIRAR</vt:lpstr>
      <vt:lpstr> TEU SANTO ESPÍRITO VIVENDO EM MIM</vt:lpstr>
      <vt:lpstr>E ESTE É O MEU PÃO JESUS, TU ÉS MEU PÃO TUA VONTADE FEITA EM MIM</vt:lpstr>
      <vt:lpstr>E EU, EU NADA SOU SEM TI E EU PERDIDO ESTOU SEM TI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Meu respirar Vineyard</dc:title>
  <dc:creator>Pastor Marcio</dc:creator>
  <cp:lastModifiedBy>Carlinhos Lemos</cp:lastModifiedBy>
  <cp:revision>9</cp:revision>
  <dcterms:created xsi:type="dcterms:W3CDTF">2015-08-23T20:04:06Z</dcterms:created>
  <dcterms:modified xsi:type="dcterms:W3CDTF">2010-04-21T04:18:00Z</dcterms:modified>
</cp:coreProperties>
</file>