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5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7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6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DEEB-2E69-464E-8BE3-AF6F06BB50B5}" type="datetimeFigureOut">
              <a:rPr lang="pt-BR" smtClean="0"/>
              <a:t>01/01/2023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A4BC-17FC-41E1-A6A1-82A5944E9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955" y="1122363"/>
            <a:ext cx="11791665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MINHÀLMA ENGRANDECE AO SENHOR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61596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ASAPH BORBA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857" y="196840"/>
            <a:ext cx="117052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MINH'ALMA ENGRANDECE AO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MEU ESPÍRITO SE ALEGRA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EM DEUS MEU SALVADOR.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4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1969" y="251431"/>
            <a:ext cx="11746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POIS COM PODER TEM FEITO GRANDES COISAS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E COM MISERICÓRDIA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DEMONSTRADO AMOR.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99199" y="2227936"/>
            <a:ext cx="10900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SANTO, SANTO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err="1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SANTO</a:t>
            </a: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 ÉS SENHOR.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3983" y="251430"/>
            <a:ext cx="110501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TEM ENCHIDO NOSSAS LÂMPADAS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COM O ÓLEO DO ESPÍRITO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TEM FEITO SUA VIDE FLORESCER.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5050" y="442499"/>
            <a:ext cx="111866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SANTO, SANTO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err="1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SANTO</a:t>
            </a:r>
            <a:r>
              <a:rPr lang="pt-BR" sz="6000" b="1" i="0" dirty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 ÉS SENHOR</a:t>
            </a:r>
            <a:r>
              <a:rPr lang="pt-BR" sz="6000" b="1" i="0" smtClean="0">
                <a:solidFill>
                  <a:srgbClr val="313131"/>
                </a:solidFill>
                <a:effectLst/>
                <a:latin typeface="Arial Black" panose="020B0A04020102020204" pitchFamily="34" charset="0"/>
              </a:rPr>
              <a:t>.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73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MINHÀLMA ENGRANDECE AO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MINHÀLMA ENGRANDECE AO SENHOR</dc:title>
  <dc:creator>Carlinhos Lemos</dc:creator>
  <cp:lastModifiedBy>Carlos</cp:lastModifiedBy>
  <cp:revision>3</cp:revision>
  <dcterms:created xsi:type="dcterms:W3CDTF">2022-11-19T14:46:48Z</dcterms:created>
  <dcterms:modified xsi:type="dcterms:W3CDTF">2023-01-01T19:57:17Z</dcterms:modified>
</cp:coreProperties>
</file>