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58" r:id="rId7"/>
    <p:sldId id="267" r:id="rId8"/>
    <p:sldId id="266" r:id="rId9"/>
    <p:sldId id="268" r:id="rId10"/>
    <p:sldId id="259" r:id="rId11"/>
    <p:sldId id="269" r:id="rId12"/>
    <p:sldId id="260" r:id="rId13"/>
    <p:sldId id="270" r:id="rId14"/>
    <p:sldId id="261" r:id="rId15"/>
    <p:sldId id="271" r:id="rId16"/>
    <p:sldId id="272" r:id="rId17"/>
    <p:sldId id="273" r:id="rId18"/>
    <p:sldId id="262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7983" y="270935"/>
            <a:ext cx="10493203" cy="1646302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BARREIRAS 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ÁLVARO TITO</a:t>
            </a:r>
          </a:p>
        </p:txBody>
      </p:sp>
    </p:spTree>
    <p:extLst>
      <p:ext uri="{BB962C8B-B14F-4D97-AF65-F5344CB8AC3E}">
        <p14:creationId xmlns:p14="http://schemas.microsoft.com/office/powerpoint/2010/main" val="295405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524" y="3544220"/>
            <a:ext cx="11062952" cy="2695500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NÃO HÁ BARREIRAS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576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524" y="3027388"/>
            <a:ext cx="11062952" cy="2695500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PARA AQUELE REVESTIDO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PODER</a:t>
            </a:r>
          </a:p>
        </p:txBody>
      </p:sp>
    </p:spTree>
    <p:extLst>
      <p:ext uri="{BB962C8B-B14F-4D97-AF65-F5344CB8AC3E}">
        <p14:creationId xmlns:p14="http://schemas.microsoft.com/office/powerpoint/2010/main" val="3417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15303" y="5035826"/>
            <a:ext cx="12422606" cy="4019702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VEM DE DEUS DESTRUINDO TODO MAL E DOR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583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524" y="3053890"/>
            <a:ext cx="11062952" cy="3390959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MAIS ALTAS BARREIRAS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TU IRÁS TRANSPOR</a:t>
            </a:r>
          </a:p>
        </p:txBody>
      </p:sp>
    </p:spTree>
    <p:extLst>
      <p:ext uri="{BB962C8B-B14F-4D97-AF65-F5344CB8AC3E}">
        <p14:creationId xmlns:p14="http://schemas.microsoft.com/office/powerpoint/2010/main" val="236501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7555" y="3057996"/>
            <a:ext cx="10856890" cy="4060662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NÃO HÁ NADA  NEM NINGUÉM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652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7555" y="3945892"/>
            <a:ext cx="10856890" cy="406066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CONSIGA SEPARAR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 CRISTÃO DE DEUS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20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7555" y="2236362"/>
            <a:ext cx="10856890" cy="406066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DE UMA VIDA MAIS ALÉM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074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656" y="1480987"/>
            <a:ext cx="11656687" cy="4164438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CÉU ONDE OS TEMORES VÃO CESSAR</a:t>
            </a:r>
          </a:p>
        </p:txBody>
      </p:sp>
    </p:spTree>
    <p:extLst>
      <p:ext uri="{BB962C8B-B14F-4D97-AF65-F5344CB8AC3E}">
        <p14:creationId xmlns:p14="http://schemas.microsoft.com/office/powerpoint/2010/main" val="94870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96310" y="4055166"/>
            <a:ext cx="12584619" cy="4289825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INTRANSPONÍVEL ESSE AMOR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267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7555" y="3065130"/>
            <a:ext cx="10856890" cy="406066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JESUS TEM PELOS SEUS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606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524" y="6048882"/>
            <a:ext cx="11062952" cy="2553832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OS PROBLEMAS VÃO SURGIR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583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759" y="3551583"/>
            <a:ext cx="11736481" cy="4250071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DANDO O LIVRAMENTO EM PLENA LUTA EM PLENA DOR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650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5800" y="2024327"/>
            <a:ext cx="10856890" cy="406066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 É O NOSSO GRANDE INTERCESSOR</a:t>
            </a:r>
          </a:p>
        </p:txBody>
      </p:sp>
    </p:spTree>
    <p:extLst>
      <p:ext uri="{BB962C8B-B14F-4D97-AF65-F5344CB8AC3E}">
        <p14:creationId xmlns:p14="http://schemas.microsoft.com/office/powerpoint/2010/main" val="377995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73721" y="3737113"/>
            <a:ext cx="12939441" cy="3633149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PROVAÇÕES VIRÃO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296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1930" y="4426227"/>
            <a:ext cx="12435859" cy="2917531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PÕE A TUA FÉ NO INTERCESSOR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É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97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524" y="3186412"/>
            <a:ext cx="11062952" cy="255383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SEMPRE TE ESTENDE A FORTE MÃO</a:t>
            </a:r>
          </a:p>
        </p:txBody>
      </p:sp>
    </p:spTree>
    <p:extLst>
      <p:ext uri="{BB962C8B-B14F-4D97-AF65-F5344CB8AC3E}">
        <p14:creationId xmlns:p14="http://schemas.microsoft.com/office/powerpoint/2010/main" val="152731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524" y="5863352"/>
            <a:ext cx="11062952" cy="2553832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AS MURALHAS DO TEMOR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84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524" y="4657404"/>
            <a:ext cx="11062952" cy="255383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HÃO DE INTIMIDAR TEU SER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287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524" y="5147734"/>
            <a:ext cx="11062952" cy="255383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PÕE A TUA FÉ NO INTERCESSOR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É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408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4524" y="2802100"/>
            <a:ext cx="11062952" cy="255383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AS BARREIRAS TU IRÁS ROMPER</a:t>
            </a:r>
          </a:p>
        </p:txBody>
      </p:sp>
    </p:spTree>
    <p:extLst>
      <p:ext uri="{BB962C8B-B14F-4D97-AF65-F5344CB8AC3E}">
        <p14:creationId xmlns:p14="http://schemas.microsoft.com/office/powerpoint/2010/main" val="858269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39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Aharoni</vt:lpstr>
      <vt:lpstr>Arial</vt:lpstr>
      <vt:lpstr>Arial Black</vt:lpstr>
      <vt:lpstr>Trebuchet MS</vt:lpstr>
      <vt:lpstr>Wingdings 3</vt:lpstr>
      <vt:lpstr>Facetado</vt:lpstr>
      <vt:lpstr>NÃO HÁ BARREIRAS  ÁLVARO TITO</vt:lpstr>
      <vt:lpstr>SEI QUE OS PROBLEMAS VÃO SURGIR  </vt:lpstr>
      <vt:lpstr> SEI QUE PROVAÇÕES VIRÃO </vt:lpstr>
      <vt:lpstr> PÕE A TUA FÉ NO INTERCESSOR  QUE É JESUS </vt:lpstr>
      <vt:lpstr> QUE SEMPRE TE ESTENDE A FORTE MÃO</vt:lpstr>
      <vt:lpstr>SEI QUE AS MURALHAS DO TEMOR  </vt:lpstr>
      <vt:lpstr> HÃO DE INTIMIDAR TEU SER </vt:lpstr>
      <vt:lpstr> MAS PÕE A TUA FÉ NO INTERCESSOR  QUE É JESUS </vt:lpstr>
      <vt:lpstr> E AS BARREIRAS TU IRÁS ROMPER</vt:lpstr>
      <vt:lpstr>POIS NÃO HÁ BARREIRAS </vt:lpstr>
      <vt:lpstr>  PARA AQUELE REVESTIDO  DO PODER</vt:lpstr>
      <vt:lpstr>QUE VEM DE DEUS DESTRUINDO TODO MAL E DOR   </vt:lpstr>
      <vt:lpstr>   AS MAIS ALTAS BARREIRAS  TU IRÁS TRANSPOR</vt:lpstr>
      <vt:lpstr>SEI QUE NÃO HÁ NADA  NEM NINGUÉM </vt:lpstr>
      <vt:lpstr> QUE CONSIGA SEPARAR UM CRISTÃO DE DEUS </vt:lpstr>
      <vt:lpstr> E DE UMA VIDA MAIS ALÉM </vt:lpstr>
      <vt:lpstr> NO CÉU ONDE OS TEMORES VÃO CESSAR</vt:lpstr>
      <vt:lpstr>É INTRANSPONÍVEL ESSE AMOR  </vt:lpstr>
      <vt:lpstr> QUE JESUS TEM PELOS SEUS </vt:lpstr>
      <vt:lpstr> DANDO O LIVRAMENTO EM PLENA LUTA EM PLENA DOR </vt:lpstr>
      <vt:lpstr> JESUS É O NOSSO GRANDE INTERCESSOR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Não há barreiras  Álvaro Tito</dc:title>
  <dc:creator>Pastor Marcio</dc:creator>
  <cp:lastModifiedBy>GARDÊNIA</cp:lastModifiedBy>
  <cp:revision>5</cp:revision>
  <dcterms:created xsi:type="dcterms:W3CDTF">2015-06-04T12:53:45Z</dcterms:created>
  <dcterms:modified xsi:type="dcterms:W3CDTF">2018-10-16T12:59:45Z</dcterms:modified>
</cp:coreProperties>
</file>