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80" r:id="rId11"/>
    <p:sldId id="281" r:id="rId12"/>
    <p:sldId id="282" r:id="rId13"/>
    <p:sldId id="273" r:id="rId14"/>
    <p:sldId id="274" r:id="rId15"/>
    <p:sldId id="275" r:id="rId16"/>
    <p:sldId id="264" r:id="rId17"/>
    <p:sldId id="277" r:id="rId18"/>
    <p:sldId id="276" r:id="rId19"/>
    <p:sldId id="278" r:id="rId20"/>
    <p:sldId id="265" r:id="rId21"/>
    <p:sldId id="279" r:id="rId22"/>
  </p:sldIdLst>
  <p:sldSz cx="12601575" cy="7126288"/>
  <p:notesSz cx="6858000" cy="9144000"/>
  <p:defaultTextStyle>
    <a:defPPr>
      <a:defRPr lang="pt-BR"/>
    </a:defPPr>
    <a:lvl1pPr marL="0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636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272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0908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545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181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1817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5453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089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4" d="100"/>
          <a:sy n="64" d="100"/>
        </p:scale>
        <p:origin x="792" y="60"/>
      </p:cViewPr>
      <p:guideLst>
        <p:guide orient="horz" pos="224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3098-4268-4E0C-B2C6-FA2988849E1F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FB608-ED97-46CF-BFDA-97D6DBEAE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2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FB608-ED97-46CF-BFDA-97D6DBEAE2D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5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213770"/>
            <a:ext cx="10711339" cy="15275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038230"/>
            <a:ext cx="8821103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5384"/>
            <a:ext cx="2835354" cy="6080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85384"/>
            <a:ext cx="8296037" cy="60804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579301"/>
            <a:ext cx="10711339" cy="141536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020425"/>
            <a:ext cx="10711339" cy="155887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6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2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09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1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1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5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95168"/>
            <a:ext cx="5567884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259957"/>
            <a:ext cx="5567884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1595168"/>
            <a:ext cx="5570071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2259957"/>
            <a:ext cx="5570071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283731"/>
            <a:ext cx="4145831" cy="120751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83735"/>
            <a:ext cx="7044630" cy="608208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1491245"/>
            <a:ext cx="4145831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988402"/>
            <a:ext cx="7560945" cy="58891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36747"/>
            <a:ext cx="7560945" cy="4275773"/>
          </a:xfrm>
        </p:spPr>
        <p:txBody>
          <a:bodyPr/>
          <a:lstStyle>
            <a:lvl1pPr marL="0" indent="0">
              <a:buNone/>
              <a:defRPr sz="3900"/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577311"/>
            <a:ext cx="7560945" cy="836350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85383"/>
            <a:ext cx="11341418" cy="1187715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62802"/>
            <a:ext cx="11341418" cy="4703021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605015"/>
            <a:ext cx="3990499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27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27" indent="-422727" algn="l" defTabSz="11272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5909" indent="-352273" algn="l" defTabSz="11272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090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2727" indent="-281818" algn="l" defTabSz="112727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363" indent="-281818" algn="l" defTabSz="112727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9999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635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271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907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8139" y="1114872"/>
            <a:ext cx="11719451" cy="1527533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NADA ALÉM DO SANGUE</a:t>
            </a:r>
            <a:endParaRPr lang="pt-BR" sz="149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699" y="2339008"/>
            <a:ext cx="8821103" cy="1821162"/>
          </a:xfrm>
        </p:spPr>
        <p:txBody>
          <a:bodyPr>
            <a:normAutofit/>
          </a:bodyPr>
          <a:lstStyle/>
          <a:p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FERNANDINHO</a:t>
            </a: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3157" y="-109264"/>
            <a:ext cx="12601576" cy="750046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TUA CRUZ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MOSTRA TUA GRAÇA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FALA DO AMOR DO PAI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QUE PREPARA PARA NÓS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50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538808"/>
            <a:ext cx="12601574" cy="6269360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UM CAMINHO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PARA ELE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ONDE POSSO ME ACHEGAR SOMENTE PELO SANGUE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084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86880"/>
            <a:ext cx="12601576" cy="5038254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QUE NOS LAVA DOS PECADOS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QUE NOS TRAZ RESTAURAÇÃO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721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044017"/>
            <a:ext cx="12601574" cy="5038254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NADA ALÉM DO SANGUE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 DE JESUS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217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10816"/>
            <a:ext cx="12601575" cy="6269360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QUE NOS FAZ BRANCOS COMO A NEVE, ACEITOS COMO AMIGOS DE DEUS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138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114872"/>
            <a:ext cx="12601575" cy="5038254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NADA ALÉM DO SANGUE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 DE JESUS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163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122984"/>
            <a:ext cx="12601575" cy="4176479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SOU LIVRE!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EU SOU LIVRE!</a:t>
            </a:r>
            <a:br>
              <a:rPr lang="pt-BR" sz="8800" b="1" dirty="0">
                <a:latin typeface="Arial Black" panose="020B0A04020102020204" pitchFamily="34" charset="0"/>
              </a:rPr>
            </a:b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676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78768"/>
            <a:ext cx="12601575" cy="6146249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 DE JESUS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824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194992"/>
            <a:ext cx="12601575" cy="4176479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SOU LIVRE!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EU SOU LIVRE!</a:t>
            </a:r>
            <a:br>
              <a:rPr lang="pt-BR" sz="8800" b="1" dirty="0">
                <a:latin typeface="Arial Black" panose="020B0A04020102020204" pitchFamily="34" charset="0"/>
              </a:rPr>
            </a:b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723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49" y="106760"/>
            <a:ext cx="12598126" cy="6146249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 DE JESUS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403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-109264"/>
            <a:ext cx="12601574" cy="750046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TEU SANGUE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LEVA-ME ALÉM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 TODAS AS ALTURAS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ONDE OUÇO A TUA VOZ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114872"/>
            <a:ext cx="12601575" cy="6761803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ALVO MAIS QUE A NEVE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ALVO MAIS QUE A NEVE</a:t>
            </a: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5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-685328"/>
            <a:ext cx="12601575" cy="737735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SIM,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NESTE SANGUE LAVADO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MAIS ALVO QUE A NEVE SEREI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257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38808"/>
            <a:ext cx="12601575" cy="6269360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FALA DE TUA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JUSTIÇA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PELA MINHA VIDA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JESUS, ESTE É O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TEU SANGUE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07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3157" y="-109264"/>
            <a:ext cx="12601576" cy="750046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TUA CRUZ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MOSTRA TUA GRAÇA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FALA DO AMOR DO PAI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QUE PREPARA PARA NÓS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783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538808"/>
            <a:ext cx="12601574" cy="6269360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UM CAMINHO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PARA ELE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ONDE POSSO ME ACHEGAR SOMENTE PELO SANGUE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612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86880"/>
            <a:ext cx="12601576" cy="5038254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QUE NOS LAVA DOS PECADOS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QUE NOS TRAZ RESTAURAÇÃO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186880"/>
            <a:ext cx="12601575" cy="5038254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NADA ALÉM DO SANGUE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 DE JESUS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82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10816"/>
            <a:ext cx="12601575" cy="6269360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QUE NOS FAZ BRANCOS COMO A NEVE, ACEITOS COMO AMIGOS DE DEUS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45" y="1186880"/>
            <a:ext cx="12565484" cy="5038254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NADA ALÉM DO SANGUE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NADA ALÉM DO SANGUE DE JESUS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9513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108</Words>
  <Application>Microsoft Office PowerPoint</Application>
  <PresentationFormat>Personalizar</PresentationFormat>
  <Paragraphs>34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Tema do Office</vt:lpstr>
      <vt:lpstr>NADA ALÉM DO SANGUE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João Paulo Mota Silva</cp:lastModifiedBy>
  <cp:revision>37</cp:revision>
  <dcterms:created xsi:type="dcterms:W3CDTF">2016-06-02T02:16:29Z</dcterms:created>
  <dcterms:modified xsi:type="dcterms:W3CDTF">2019-09-11T22:38:03Z</dcterms:modified>
</cp:coreProperties>
</file>